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316" r:id="rId3"/>
    <p:sldId id="312" r:id="rId4"/>
    <p:sldId id="273" r:id="rId5"/>
    <p:sldId id="323" r:id="rId6"/>
    <p:sldId id="322" r:id="rId7"/>
    <p:sldId id="321" r:id="rId8"/>
    <p:sldId id="318" r:id="rId9"/>
    <p:sldId id="265" r:id="rId10"/>
    <p:sldId id="319" r:id="rId11"/>
    <p:sldId id="314" r:id="rId12"/>
    <p:sldId id="271" r:id="rId13"/>
    <p:sldId id="268" r:id="rId14"/>
    <p:sldId id="320" r:id="rId15"/>
    <p:sldId id="269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Bahiana" panose="020B0604020202020204" charset="0"/>
      <p:regular r:id="rId19"/>
    </p:embeddedFont>
    <p:embeddedFont>
      <p:font typeface="Saira SemiCondensed Medium" panose="020B0604020202020204" charset="0"/>
      <p:regular r:id="rId20"/>
      <p:bold r:id="rId21"/>
    </p:embeddedFont>
    <p:embeddedFont>
      <p:font typeface="Saira SemiCondensed SemiBo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C45D60-7256-489E-B4D1-DE5CDC3FB183}">
  <a:tblStyle styleId="{F4C45D60-7256-489E-B4D1-DE5CDC3FB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49D43-6194-4D8D-B0E1-8E19DA35374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C8A938-996D-4A08-899E-06A152A9178E}">
      <dgm:prSet phldrT="[Text]" custT="1"/>
      <dgm:spPr/>
      <dgm:t>
        <a:bodyPr/>
        <a:lstStyle/>
        <a:p>
          <a:r>
            <a:rPr lang="en-US" sz="2000" dirty="0"/>
            <a:t>Census Data</a:t>
          </a:r>
        </a:p>
      </dgm:t>
    </dgm:pt>
    <dgm:pt modelId="{74F2865A-0609-49AE-B466-0585148E7662}" type="parTrans" cxnId="{2850F0AF-D88B-490E-BE56-E4F35AF66B57}">
      <dgm:prSet/>
      <dgm:spPr/>
      <dgm:t>
        <a:bodyPr/>
        <a:lstStyle/>
        <a:p>
          <a:endParaRPr lang="en-US"/>
        </a:p>
      </dgm:t>
    </dgm:pt>
    <dgm:pt modelId="{BEE547B3-36C8-485C-902D-66D58680CF95}" type="sibTrans" cxnId="{2850F0AF-D88B-490E-BE56-E4F35AF66B57}">
      <dgm:prSet/>
      <dgm:spPr/>
      <dgm:t>
        <a:bodyPr/>
        <a:lstStyle/>
        <a:p>
          <a:endParaRPr lang="en-US"/>
        </a:p>
      </dgm:t>
    </dgm:pt>
    <dgm:pt modelId="{C1FAE648-BB84-4D26-ACF2-E4B7BDBA54F0}">
      <dgm:prSet phldrT="[Text]" custT="1"/>
      <dgm:spPr/>
      <dgm:t>
        <a:bodyPr/>
        <a:lstStyle/>
        <a:p>
          <a:r>
            <a:rPr lang="en-US" sz="700" dirty="0"/>
            <a:t>US Census Data from 2018</a:t>
          </a:r>
        </a:p>
      </dgm:t>
    </dgm:pt>
    <dgm:pt modelId="{0BFCDCEA-07AB-467A-B2EC-B80C66FB0339}" type="parTrans" cxnId="{981B27FF-66CF-46CE-9F51-C00572C8C5F2}">
      <dgm:prSet/>
      <dgm:spPr/>
      <dgm:t>
        <a:bodyPr/>
        <a:lstStyle/>
        <a:p>
          <a:endParaRPr lang="en-US"/>
        </a:p>
      </dgm:t>
    </dgm:pt>
    <dgm:pt modelId="{44198BDC-C188-458E-955D-2B9297E0275A}" type="sibTrans" cxnId="{981B27FF-66CF-46CE-9F51-C00572C8C5F2}">
      <dgm:prSet/>
      <dgm:spPr/>
      <dgm:t>
        <a:bodyPr/>
        <a:lstStyle/>
        <a:p>
          <a:endParaRPr lang="en-US"/>
        </a:p>
      </dgm:t>
    </dgm:pt>
    <dgm:pt modelId="{FB4A8BD9-1C67-4546-BFAE-BFC5BF086CF1}">
      <dgm:prSet phldrT="[Text]" custT="1"/>
      <dgm:spPr/>
      <dgm:t>
        <a:bodyPr/>
        <a:lstStyle/>
        <a:p>
          <a:r>
            <a:rPr lang="en-US" sz="700" dirty="0"/>
            <a:t>Included Population, Income, Work / Commute Style information at county / zip code level. </a:t>
          </a:r>
        </a:p>
      </dgm:t>
    </dgm:pt>
    <dgm:pt modelId="{0D2AAEC6-E640-4977-A487-EA3B72436615}" type="parTrans" cxnId="{2F445440-F8A4-4CEA-B10F-9B45D16CAEC7}">
      <dgm:prSet/>
      <dgm:spPr/>
      <dgm:t>
        <a:bodyPr/>
        <a:lstStyle/>
        <a:p>
          <a:endParaRPr lang="en-US"/>
        </a:p>
      </dgm:t>
    </dgm:pt>
    <dgm:pt modelId="{DDA22F8C-73C1-4358-8273-1EB068A4983E}" type="sibTrans" cxnId="{2F445440-F8A4-4CEA-B10F-9B45D16CAEC7}">
      <dgm:prSet/>
      <dgm:spPr/>
      <dgm:t>
        <a:bodyPr/>
        <a:lstStyle/>
        <a:p>
          <a:endParaRPr lang="en-US"/>
        </a:p>
      </dgm:t>
    </dgm:pt>
    <dgm:pt modelId="{20798BF0-FE5A-4D93-A7E3-936A85296FEA}">
      <dgm:prSet phldrT="[Text]" custT="1"/>
      <dgm:spPr/>
      <dgm:t>
        <a:bodyPr/>
        <a:lstStyle/>
        <a:p>
          <a:r>
            <a:rPr lang="en-US" sz="700" dirty="0"/>
            <a:t>Reported at the FIP / County level. </a:t>
          </a:r>
        </a:p>
      </dgm:t>
    </dgm:pt>
    <dgm:pt modelId="{F9B6E10F-6A55-4513-B2F4-F98DD9530A46}" type="parTrans" cxnId="{6F3C9AFC-2DFD-4157-8A08-664B30F7DB30}">
      <dgm:prSet/>
      <dgm:spPr/>
      <dgm:t>
        <a:bodyPr/>
        <a:lstStyle/>
        <a:p>
          <a:endParaRPr lang="en-US"/>
        </a:p>
      </dgm:t>
    </dgm:pt>
    <dgm:pt modelId="{EE4ACC65-4336-47CC-A685-F6C6B7897426}" type="sibTrans" cxnId="{6F3C9AFC-2DFD-4157-8A08-664B30F7DB30}">
      <dgm:prSet/>
      <dgm:spPr/>
      <dgm:t>
        <a:bodyPr/>
        <a:lstStyle/>
        <a:p>
          <a:endParaRPr lang="en-US"/>
        </a:p>
      </dgm:t>
    </dgm:pt>
    <dgm:pt modelId="{E3152792-C080-4BDF-AFBD-33835DC479BC}">
      <dgm:prSet phldrT="[Text]" custT="1"/>
      <dgm:spPr/>
      <dgm:t>
        <a:bodyPr/>
        <a:lstStyle/>
        <a:p>
          <a:r>
            <a:rPr lang="en-US" sz="2000" dirty="0"/>
            <a:t>Weather</a:t>
          </a:r>
        </a:p>
      </dgm:t>
    </dgm:pt>
    <dgm:pt modelId="{D6FAF764-BD50-4613-919F-E0DD25ABE13B}" type="parTrans" cxnId="{1396737F-AA17-4B2B-8A2D-358A39710A52}">
      <dgm:prSet/>
      <dgm:spPr/>
      <dgm:t>
        <a:bodyPr/>
        <a:lstStyle/>
        <a:p>
          <a:endParaRPr lang="en-US"/>
        </a:p>
      </dgm:t>
    </dgm:pt>
    <dgm:pt modelId="{E3B49586-B13E-402F-AC8B-1277E40A3ADD}" type="sibTrans" cxnId="{1396737F-AA17-4B2B-8A2D-358A39710A52}">
      <dgm:prSet/>
      <dgm:spPr/>
      <dgm:t>
        <a:bodyPr/>
        <a:lstStyle/>
        <a:p>
          <a:endParaRPr lang="en-US"/>
        </a:p>
      </dgm:t>
    </dgm:pt>
    <dgm:pt modelId="{E75F437C-87D5-423E-AC78-ED95366DDE14}">
      <dgm:prSet phldrT="[Text]" custT="1"/>
      <dgm:spPr/>
      <dgm:t>
        <a:bodyPr/>
        <a:lstStyle/>
        <a:p>
          <a:r>
            <a:rPr lang="en-US" sz="2000" dirty="0"/>
            <a:t> Mask Wearing</a:t>
          </a:r>
        </a:p>
      </dgm:t>
    </dgm:pt>
    <dgm:pt modelId="{A311EB4B-FBBB-4A9D-963D-AFE6C162F462}" type="parTrans" cxnId="{EABA1108-65E1-4166-BD82-1E67972561A0}">
      <dgm:prSet/>
      <dgm:spPr/>
      <dgm:t>
        <a:bodyPr/>
        <a:lstStyle/>
        <a:p>
          <a:endParaRPr lang="en-US"/>
        </a:p>
      </dgm:t>
    </dgm:pt>
    <dgm:pt modelId="{C9A7209A-DEF7-4688-A13B-6147B36DC53F}" type="sibTrans" cxnId="{EABA1108-65E1-4166-BD82-1E67972561A0}">
      <dgm:prSet/>
      <dgm:spPr/>
      <dgm:t>
        <a:bodyPr/>
        <a:lstStyle/>
        <a:p>
          <a:endParaRPr lang="en-US"/>
        </a:p>
      </dgm:t>
    </dgm:pt>
    <dgm:pt modelId="{B557D2F8-9370-4966-84ED-1F4092635984}">
      <dgm:prSet phldrT="[Text]" custT="1"/>
      <dgm:spPr/>
      <dgm:t>
        <a:bodyPr/>
        <a:lstStyle/>
        <a:p>
          <a:r>
            <a:rPr lang="en-US" sz="700" dirty="0"/>
            <a:t>Survey data conducted by NY Times and </a:t>
          </a:r>
          <a:r>
            <a:rPr lang="en-US" sz="700" dirty="0" err="1"/>
            <a:t>Dynata</a:t>
          </a:r>
          <a:endParaRPr lang="en-US" sz="700" dirty="0"/>
        </a:p>
      </dgm:t>
    </dgm:pt>
    <dgm:pt modelId="{62EA97CB-7843-43D4-B510-0B8C05F4A9A3}" type="parTrans" cxnId="{44C8A900-235D-4A41-BA21-DF6E4FFC1BC9}">
      <dgm:prSet/>
      <dgm:spPr/>
      <dgm:t>
        <a:bodyPr/>
        <a:lstStyle/>
        <a:p>
          <a:endParaRPr lang="en-US"/>
        </a:p>
      </dgm:t>
    </dgm:pt>
    <dgm:pt modelId="{5BC6621E-A060-48E9-8ABB-EE2E374176A6}" type="sibTrans" cxnId="{44C8A900-235D-4A41-BA21-DF6E4FFC1BC9}">
      <dgm:prSet/>
      <dgm:spPr/>
      <dgm:t>
        <a:bodyPr/>
        <a:lstStyle/>
        <a:p>
          <a:endParaRPr lang="en-US"/>
        </a:p>
      </dgm:t>
    </dgm:pt>
    <dgm:pt modelId="{DFFDBA4B-634A-43A8-B197-3DFA2697F4F0}">
      <dgm:prSet phldrT="[Text]" custT="1"/>
      <dgm:spPr/>
      <dgm:t>
        <a:bodyPr/>
        <a:lstStyle/>
        <a:p>
          <a:r>
            <a:rPr lang="en-US" sz="700" dirty="0"/>
            <a:t>Based at FIPS level. Macro view at county level. </a:t>
          </a:r>
        </a:p>
      </dgm:t>
    </dgm:pt>
    <dgm:pt modelId="{E7B57CEC-6970-49E2-AA02-0B6DE74FD3E3}" type="parTrans" cxnId="{8C297DF6-089E-45D1-953F-4183F78B813C}">
      <dgm:prSet/>
      <dgm:spPr/>
      <dgm:t>
        <a:bodyPr/>
        <a:lstStyle/>
        <a:p>
          <a:endParaRPr lang="en-US"/>
        </a:p>
      </dgm:t>
    </dgm:pt>
    <dgm:pt modelId="{8C8C0999-1976-493E-9B27-3E7354B20759}" type="sibTrans" cxnId="{8C297DF6-089E-45D1-953F-4183F78B813C}">
      <dgm:prSet/>
      <dgm:spPr/>
      <dgm:t>
        <a:bodyPr/>
        <a:lstStyle/>
        <a:p>
          <a:endParaRPr lang="en-US"/>
        </a:p>
      </dgm:t>
    </dgm:pt>
    <dgm:pt modelId="{58D8C80B-D4EA-4CDE-8FB5-F7C2ABE5D348}">
      <dgm:prSet phldrT="[Text]" custT="1"/>
      <dgm:spPr/>
      <dgm:t>
        <a:bodyPr/>
        <a:lstStyle/>
        <a:p>
          <a:endParaRPr lang="en-US" sz="700" dirty="0"/>
        </a:p>
      </dgm:t>
    </dgm:pt>
    <dgm:pt modelId="{AD8FB2B3-774E-4F00-93A2-8E3FBD48EFD2}" type="parTrans" cxnId="{6A4A6758-C02B-4B38-A2E0-0C9DBC43628F}">
      <dgm:prSet/>
      <dgm:spPr/>
      <dgm:t>
        <a:bodyPr/>
        <a:lstStyle/>
        <a:p>
          <a:endParaRPr lang="en-US"/>
        </a:p>
      </dgm:t>
    </dgm:pt>
    <dgm:pt modelId="{2B3EC2E6-8F9C-4BC6-816A-43A2FD87E64E}" type="sibTrans" cxnId="{6A4A6758-C02B-4B38-A2E0-0C9DBC43628F}">
      <dgm:prSet/>
      <dgm:spPr/>
      <dgm:t>
        <a:bodyPr/>
        <a:lstStyle/>
        <a:p>
          <a:endParaRPr lang="en-US"/>
        </a:p>
      </dgm:t>
    </dgm:pt>
    <dgm:pt modelId="{1CCCCFDA-6DEF-4AEC-AF05-81F93C0A5112}">
      <dgm:prSet phldrT="[Text]" custT="1"/>
      <dgm:spPr/>
      <dgm:t>
        <a:bodyPr/>
        <a:lstStyle/>
        <a:p>
          <a:r>
            <a:rPr lang="en-US" sz="2000" dirty="0"/>
            <a:t>Apple Mobility</a:t>
          </a:r>
        </a:p>
      </dgm:t>
    </dgm:pt>
    <dgm:pt modelId="{B102F1D8-1A4B-4C87-8D49-9D3EF3FB1428}" type="parTrans" cxnId="{FA1E36C8-3C60-4227-A53F-9DCC861CC9AA}">
      <dgm:prSet/>
      <dgm:spPr/>
      <dgm:t>
        <a:bodyPr/>
        <a:lstStyle/>
        <a:p>
          <a:endParaRPr lang="en-US"/>
        </a:p>
      </dgm:t>
    </dgm:pt>
    <dgm:pt modelId="{488BC57D-4722-453E-A363-743A351C4C84}" type="sibTrans" cxnId="{FA1E36C8-3C60-4227-A53F-9DCC861CC9AA}">
      <dgm:prSet/>
      <dgm:spPr/>
      <dgm:t>
        <a:bodyPr/>
        <a:lstStyle/>
        <a:p>
          <a:endParaRPr lang="en-US"/>
        </a:p>
      </dgm:t>
    </dgm:pt>
    <dgm:pt modelId="{72C8A21F-02A5-4F75-BACC-2C32E8BC0EC1}">
      <dgm:prSet phldrT="[Text]" custT="1"/>
      <dgm:spPr/>
      <dgm:t>
        <a:bodyPr/>
        <a:lstStyle/>
        <a:p>
          <a:r>
            <a:rPr lang="en-US" sz="700" dirty="0"/>
            <a:t>Covid19.apple.com</a:t>
          </a:r>
        </a:p>
      </dgm:t>
    </dgm:pt>
    <dgm:pt modelId="{084A3825-01FA-4799-9E06-6AA060681040}" type="parTrans" cxnId="{661B00BB-67C0-468D-83D2-2F3FF44E885B}">
      <dgm:prSet/>
      <dgm:spPr/>
      <dgm:t>
        <a:bodyPr/>
        <a:lstStyle/>
        <a:p>
          <a:endParaRPr lang="en-US"/>
        </a:p>
      </dgm:t>
    </dgm:pt>
    <dgm:pt modelId="{C9AB7BD0-7D31-4921-9EEA-6F8169B505E1}" type="sibTrans" cxnId="{661B00BB-67C0-468D-83D2-2F3FF44E885B}">
      <dgm:prSet/>
      <dgm:spPr/>
      <dgm:t>
        <a:bodyPr/>
        <a:lstStyle/>
        <a:p>
          <a:endParaRPr lang="en-US"/>
        </a:p>
      </dgm:t>
    </dgm:pt>
    <dgm:pt modelId="{E5877F4E-4D5C-49E5-8CCA-2FB871238547}">
      <dgm:prSet phldrT="[Text]" custT="1"/>
      <dgm:spPr/>
      <dgm:t>
        <a:bodyPr/>
        <a:lstStyle/>
        <a:p>
          <a:r>
            <a:rPr lang="en-US" sz="700" dirty="0"/>
            <a:t>Early time data was influenced by local transmission rate. </a:t>
          </a:r>
        </a:p>
      </dgm:t>
    </dgm:pt>
    <dgm:pt modelId="{0D94C034-2535-4F35-911B-7E4BB2ED9DEA}" type="parTrans" cxnId="{344051A5-0921-47BA-B28B-5932FE9367F7}">
      <dgm:prSet/>
      <dgm:spPr/>
      <dgm:t>
        <a:bodyPr/>
        <a:lstStyle/>
        <a:p>
          <a:endParaRPr lang="en-US"/>
        </a:p>
      </dgm:t>
    </dgm:pt>
    <dgm:pt modelId="{A28BAC80-D19B-4C1B-98B0-EF051F2486FF}" type="sibTrans" cxnId="{344051A5-0921-47BA-B28B-5932FE9367F7}">
      <dgm:prSet/>
      <dgm:spPr/>
      <dgm:t>
        <a:bodyPr/>
        <a:lstStyle/>
        <a:p>
          <a:endParaRPr lang="en-US"/>
        </a:p>
      </dgm:t>
    </dgm:pt>
    <dgm:pt modelId="{95687705-1E40-4CFC-89EB-30C3557C300E}">
      <dgm:prSet phldrT="[Text]" custT="1"/>
      <dgm:spPr/>
      <dgm:t>
        <a:bodyPr/>
        <a:lstStyle/>
        <a:p>
          <a:r>
            <a:rPr lang="en-US" sz="700" dirty="0"/>
            <a:t>Reporting guidelines varied due to lack of Federal Recommendations.</a:t>
          </a:r>
        </a:p>
      </dgm:t>
    </dgm:pt>
    <dgm:pt modelId="{489E65CE-01AB-4C1F-877E-10FF577DA13F}" type="parTrans" cxnId="{193B0DA6-E22B-4CEF-93AF-CF7EBCD17D4B}">
      <dgm:prSet/>
      <dgm:spPr/>
      <dgm:t>
        <a:bodyPr/>
        <a:lstStyle/>
        <a:p>
          <a:endParaRPr lang="en-US"/>
        </a:p>
      </dgm:t>
    </dgm:pt>
    <dgm:pt modelId="{209E350B-E492-416B-ADA6-0D9C1857AFEF}" type="sibTrans" cxnId="{193B0DA6-E22B-4CEF-93AF-CF7EBCD17D4B}">
      <dgm:prSet/>
      <dgm:spPr/>
      <dgm:t>
        <a:bodyPr/>
        <a:lstStyle/>
        <a:p>
          <a:endParaRPr lang="en-US"/>
        </a:p>
      </dgm:t>
    </dgm:pt>
    <dgm:pt modelId="{3899A91C-153B-4CFB-8D02-8FD35A1ABC53}">
      <dgm:prSet phldrT="[Text]" custT="1"/>
      <dgm:spPr/>
      <dgm:t>
        <a:bodyPr/>
        <a:lstStyle/>
        <a:p>
          <a:r>
            <a:rPr lang="en-US" sz="700" dirty="0"/>
            <a:t>Partnership between Google and Apple. </a:t>
          </a:r>
        </a:p>
      </dgm:t>
    </dgm:pt>
    <dgm:pt modelId="{3F60895A-B7DF-4EE2-8714-81647CF46CE4}" type="parTrans" cxnId="{066466FF-BCC4-4E53-834D-407B9A5434F7}">
      <dgm:prSet/>
      <dgm:spPr/>
      <dgm:t>
        <a:bodyPr/>
        <a:lstStyle/>
        <a:p>
          <a:endParaRPr lang="en-US"/>
        </a:p>
      </dgm:t>
    </dgm:pt>
    <dgm:pt modelId="{336FE0BF-1A76-4BFF-9B25-EC5EB2EA7F81}" type="sibTrans" cxnId="{066466FF-BCC4-4E53-834D-407B9A5434F7}">
      <dgm:prSet/>
      <dgm:spPr/>
      <dgm:t>
        <a:bodyPr/>
        <a:lstStyle/>
        <a:p>
          <a:endParaRPr lang="en-US"/>
        </a:p>
      </dgm:t>
    </dgm:pt>
    <dgm:pt modelId="{24CF9BA7-696C-41BA-9905-17C8D5D24289}">
      <dgm:prSet phldrT="[Text]" custT="1"/>
      <dgm:spPr/>
      <dgm:t>
        <a:bodyPr/>
        <a:lstStyle/>
        <a:p>
          <a:r>
            <a:rPr lang="en-US" sz="700" dirty="0"/>
            <a:t>Potential contact tracing based on Bluetooth technology on mobile devices.</a:t>
          </a:r>
        </a:p>
      </dgm:t>
    </dgm:pt>
    <dgm:pt modelId="{A553043A-8AAD-495A-86AE-19BB1350EAA5}" type="parTrans" cxnId="{55130ADB-19A0-42A2-B569-AC31FB1A3AA2}">
      <dgm:prSet/>
      <dgm:spPr/>
      <dgm:t>
        <a:bodyPr/>
        <a:lstStyle/>
        <a:p>
          <a:endParaRPr lang="en-US"/>
        </a:p>
      </dgm:t>
    </dgm:pt>
    <dgm:pt modelId="{B6CE64BB-9117-4508-9BA1-43F720C73D4F}" type="sibTrans" cxnId="{55130ADB-19A0-42A2-B569-AC31FB1A3AA2}">
      <dgm:prSet/>
      <dgm:spPr/>
      <dgm:t>
        <a:bodyPr/>
        <a:lstStyle/>
        <a:p>
          <a:endParaRPr lang="en-US"/>
        </a:p>
      </dgm:t>
    </dgm:pt>
    <dgm:pt modelId="{EED9CC4A-A65F-4A6B-BCC9-CC4D68DA6B18}">
      <dgm:prSet phldrT="[Text]" custT="1"/>
      <dgm:spPr/>
      <dgm:t>
        <a:bodyPr/>
        <a:lstStyle/>
        <a:p>
          <a:r>
            <a:rPr lang="en-US" sz="2000" dirty="0"/>
            <a:t>COVID Case </a:t>
          </a:r>
        </a:p>
      </dgm:t>
    </dgm:pt>
    <dgm:pt modelId="{232694B4-74AA-41B8-81D9-6ED5D305EDE5}" type="sibTrans" cxnId="{0FAD89C4-E909-445C-9F46-734D70967E54}">
      <dgm:prSet/>
      <dgm:spPr/>
      <dgm:t>
        <a:bodyPr/>
        <a:lstStyle/>
        <a:p>
          <a:endParaRPr lang="en-US"/>
        </a:p>
      </dgm:t>
    </dgm:pt>
    <dgm:pt modelId="{9969FB56-08F6-41C3-BDD0-A4D74FF90518}" type="parTrans" cxnId="{0FAD89C4-E909-445C-9F46-734D70967E54}">
      <dgm:prSet/>
      <dgm:spPr/>
      <dgm:t>
        <a:bodyPr/>
        <a:lstStyle/>
        <a:p>
          <a:endParaRPr lang="en-US"/>
        </a:p>
      </dgm:t>
    </dgm:pt>
    <dgm:pt modelId="{F042E342-843D-4EFD-8768-38A9F1482828}">
      <dgm:prSet phldrT="[Text]" custT="1"/>
      <dgm:spPr/>
      <dgm:t>
        <a:bodyPr/>
        <a:lstStyle/>
        <a:p>
          <a:r>
            <a:rPr lang="en-US" sz="700" dirty="0"/>
            <a:t>Collected the latitude and longitude for primary keys of all data.</a:t>
          </a:r>
        </a:p>
      </dgm:t>
    </dgm:pt>
    <dgm:pt modelId="{7D6F6FFA-86BF-47E0-8D32-BA00EAB765B3}" type="sibTrans" cxnId="{CD0884F9-BBAB-4955-92D8-7BD91A585CDD}">
      <dgm:prSet/>
      <dgm:spPr/>
      <dgm:t>
        <a:bodyPr/>
        <a:lstStyle/>
        <a:p>
          <a:endParaRPr lang="en-US"/>
        </a:p>
      </dgm:t>
    </dgm:pt>
    <dgm:pt modelId="{799B6F78-C306-4210-B91E-726884A42CA0}" type="parTrans" cxnId="{CD0884F9-BBAB-4955-92D8-7BD91A585CDD}">
      <dgm:prSet/>
      <dgm:spPr/>
      <dgm:t>
        <a:bodyPr/>
        <a:lstStyle/>
        <a:p>
          <a:endParaRPr lang="en-US"/>
        </a:p>
      </dgm:t>
    </dgm:pt>
    <dgm:pt modelId="{5500D7AF-5966-4727-9DF5-34E3794AC8B9}" type="pres">
      <dgm:prSet presAssocID="{CDF49D43-6194-4D8D-B0E1-8E19DA35374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98129B9-14BD-495D-BD70-F5BDE88B4301}" type="pres">
      <dgm:prSet presAssocID="{9CC8A938-996D-4A08-899E-06A152A9178E}" presName="circle1" presStyleLbl="node1" presStyleIdx="0" presStyleCnt="5"/>
      <dgm:spPr/>
    </dgm:pt>
    <dgm:pt modelId="{77535B8D-E44D-46B0-A843-F718BB6DB62C}" type="pres">
      <dgm:prSet presAssocID="{9CC8A938-996D-4A08-899E-06A152A9178E}" presName="space" presStyleCnt="0"/>
      <dgm:spPr/>
    </dgm:pt>
    <dgm:pt modelId="{B94B830D-EEF4-4CBA-9877-A8B87FB5E643}" type="pres">
      <dgm:prSet presAssocID="{9CC8A938-996D-4A08-899E-06A152A9178E}" presName="rect1" presStyleLbl="alignAcc1" presStyleIdx="0" presStyleCnt="5"/>
      <dgm:spPr/>
    </dgm:pt>
    <dgm:pt modelId="{D760F057-0C1C-4DC4-B8B9-B61BDC507F03}" type="pres">
      <dgm:prSet presAssocID="{EED9CC4A-A65F-4A6B-BCC9-CC4D68DA6B18}" presName="vertSpace2" presStyleLbl="node1" presStyleIdx="0" presStyleCnt="5"/>
      <dgm:spPr/>
    </dgm:pt>
    <dgm:pt modelId="{5651A1ED-6DE2-4862-AD96-6FABD944B6AC}" type="pres">
      <dgm:prSet presAssocID="{EED9CC4A-A65F-4A6B-BCC9-CC4D68DA6B18}" presName="circle2" presStyleLbl="node1" presStyleIdx="1" presStyleCnt="5"/>
      <dgm:spPr/>
    </dgm:pt>
    <dgm:pt modelId="{C91D218A-4C4D-4136-ACFC-6F624B12A33D}" type="pres">
      <dgm:prSet presAssocID="{EED9CC4A-A65F-4A6B-BCC9-CC4D68DA6B18}" presName="rect2" presStyleLbl="alignAcc1" presStyleIdx="1" presStyleCnt="5"/>
      <dgm:spPr/>
    </dgm:pt>
    <dgm:pt modelId="{5121638E-2CEC-4A95-A957-540D32FC8762}" type="pres">
      <dgm:prSet presAssocID="{E3152792-C080-4BDF-AFBD-33835DC479BC}" presName="vertSpace3" presStyleLbl="node1" presStyleIdx="1" presStyleCnt="5"/>
      <dgm:spPr/>
    </dgm:pt>
    <dgm:pt modelId="{05C2AE29-512E-4818-A39B-12CBAF5C53B7}" type="pres">
      <dgm:prSet presAssocID="{E3152792-C080-4BDF-AFBD-33835DC479BC}" presName="circle3" presStyleLbl="node1" presStyleIdx="2" presStyleCnt="5"/>
      <dgm:spPr/>
    </dgm:pt>
    <dgm:pt modelId="{EEDDBD0F-968B-4A39-B863-45F6B946E894}" type="pres">
      <dgm:prSet presAssocID="{E3152792-C080-4BDF-AFBD-33835DC479BC}" presName="rect3" presStyleLbl="alignAcc1" presStyleIdx="2" presStyleCnt="5"/>
      <dgm:spPr/>
    </dgm:pt>
    <dgm:pt modelId="{082BF778-E2FF-49D3-BC0B-DC8AEB43EF15}" type="pres">
      <dgm:prSet presAssocID="{1CCCCFDA-6DEF-4AEC-AF05-81F93C0A5112}" presName="vertSpace4" presStyleLbl="node1" presStyleIdx="2" presStyleCnt="5"/>
      <dgm:spPr/>
    </dgm:pt>
    <dgm:pt modelId="{4A45E561-4435-40C6-AE93-C5B676612294}" type="pres">
      <dgm:prSet presAssocID="{1CCCCFDA-6DEF-4AEC-AF05-81F93C0A5112}" presName="circle4" presStyleLbl="node1" presStyleIdx="3" presStyleCnt="5"/>
      <dgm:spPr/>
    </dgm:pt>
    <dgm:pt modelId="{6C80F221-674C-4BAA-86C6-BF891B8FD970}" type="pres">
      <dgm:prSet presAssocID="{1CCCCFDA-6DEF-4AEC-AF05-81F93C0A5112}" presName="rect4" presStyleLbl="alignAcc1" presStyleIdx="3" presStyleCnt="5"/>
      <dgm:spPr/>
    </dgm:pt>
    <dgm:pt modelId="{28FF1C3D-3E58-4E73-83CC-1A0343566B6D}" type="pres">
      <dgm:prSet presAssocID="{E75F437C-87D5-423E-AC78-ED95366DDE14}" presName="vertSpace5" presStyleLbl="node1" presStyleIdx="3" presStyleCnt="5"/>
      <dgm:spPr/>
    </dgm:pt>
    <dgm:pt modelId="{68692927-49D2-440F-B7CB-3753E4714714}" type="pres">
      <dgm:prSet presAssocID="{E75F437C-87D5-423E-AC78-ED95366DDE14}" presName="circle5" presStyleLbl="node1" presStyleIdx="4" presStyleCnt="5"/>
      <dgm:spPr/>
    </dgm:pt>
    <dgm:pt modelId="{9ED3EFBD-4234-41EE-8546-F22A555E7775}" type="pres">
      <dgm:prSet presAssocID="{E75F437C-87D5-423E-AC78-ED95366DDE14}" presName="rect5" presStyleLbl="alignAcc1" presStyleIdx="4" presStyleCnt="5"/>
      <dgm:spPr/>
    </dgm:pt>
    <dgm:pt modelId="{93C8C949-A1E2-4460-967E-8C458E4C3831}" type="pres">
      <dgm:prSet presAssocID="{9CC8A938-996D-4A08-899E-06A152A9178E}" presName="rect1ParTx" presStyleLbl="alignAcc1" presStyleIdx="4" presStyleCnt="5">
        <dgm:presLayoutVars>
          <dgm:chMax val="1"/>
          <dgm:bulletEnabled val="1"/>
        </dgm:presLayoutVars>
      </dgm:prSet>
      <dgm:spPr/>
    </dgm:pt>
    <dgm:pt modelId="{90A0E73A-4438-411E-9EFF-691F1D4BDCDD}" type="pres">
      <dgm:prSet presAssocID="{9CC8A938-996D-4A08-899E-06A152A9178E}" presName="rect1ChTx" presStyleLbl="alignAcc1" presStyleIdx="4" presStyleCnt="5">
        <dgm:presLayoutVars>
          <dgm:bulletEnabled val="1"/>
        </dgm:presLayoutVars>
      </dgm:prSet>
      <dgm:spPr/>
    </dgm:pt>
    <dgm:pt modelId="{931DB8DA-0142-4E8E-AF46-03CDFE6B15EA}" type="pres">
      <dgm:prSet presAssocID="{EED9CC4A-A65F-4A6B-BCC9-CC4D68DA6B18}" presName="rect2ParTx" presStyleLbl="alignAcc1" presStyleIdx="4" presStyleCnt="5">
        <dgm:presLayoutVars>
          <dgm:chMax val="1"/>
          <dgm:bulletEnabled val="1"/>
        </dgm:presLayoutVars>
      </dgm:prSet>
      <dgm:spPr/>
    </dgm:pt>
    <dgm:pt modelId="{2B0FDCE9-BBD3-40E9-B226-9EBC672C017E}" type="pres">
      <dgm:prSet presAssocID="{EED9CC4A-A65F-4A6B-BCC9-CC4D68DA6B18}" presName="rect2ChTx" presStyleLbl="alignAcc1" presStyleIdx="4" presStyleCnt="5">
        <dgm:presLayoutVars>
          <dgm:bulletEnabled val="1"/>
        </dgm:presLayoutVars>
      </dgm:prSet>
      <dgm:spPr/>
    </dgm:pt>
    <dgm:pt modelId="{7C32A3CA-749F-4358-8FA8-FA8176CA1F93}" type="pres">
      <dgm:prSet presAssocID="{E3152792-C080-4BDF-AFBD-33835DC479BC}" presName="rect3ParTx" presStyleLbl="alignAcc1" presStyleIdx="4" presStyleCnt="5">
        <dgm:presLayoutVars>
          <dgm:chMax val="1"/>
          <dgm:bulletEnabled val="1"/>
        </dgm:presLayoutVars>
      </dgm:prSet>
      <dgm:spPr/>
    </dgm:pt>
    <dgm:pt modelId="{99627007-18D6-4E92-BCBD-1244D6A1C789}" type="pres">
      <dgm:prSet presAssocID="{E3152792-C080-4BDF-AFBD-33835DC479BC}" presName="rect3ChTx" presStyleLbl="alignAcc1" presStyleIdx="4" presStyleCnt="5" custLinFactNeighborX="3216" custLinFactNeighborY="1794">
        <dgm:presLayoutVars>
          <dgm:bulletEnabled val="1"/>
        </dgm:presLayoutVars>
      </dgm:prSet>
      <dgm:spPr/>
    </dgm:pt>
    <dgm:pt modelId="{1CA3958F-DC34-4B2B-A895-DA73ABF2EBFA}" type="pres">
      <dgm:prSet presAssocID="{1CCCCFDA-6DEF-4AEC-AF05-81F93C0A5112}" presName="rect4ParTx" presStyleLbl="alignAcc1" presStyleIdx="4" presStyleCnt="5">
        <dgm:presLayoutVars>
          <dgm:chMax val="1"/>
          <dgm:bulletEnabled val="1"/>
        </dgm:presLayoutVars>
      </dgm:prSet>
      <dgm:spPr/>
    </dgm:pt>
    <dgm:pt modelId="{08CB20C3-012B-475E-AF2A-040EB01C5E15}" type="pres">
      <dgm:prSet presAssocID="{1CCCCFDA-6DEF-4AEC-AF05-81F93C0A5112}" presName="rect4ChTx" presStyleLbl="alignAcc1" presStyleIdx="4" presStyleCnt="5">
        <dgm:presLayoutVars>
          <dgm:bulletEnabled val="1"/>
        </dgm:presLayoutVars>
      </dgm:prSet>
      <dgm:spPr/>
    </dgm:pt>
    <dgm:pt modelId="{286D5CE8-79D3-4A47-ACB7-0F4D185FB34C}" type="pres">
      <dgm:prSet presAssocID="{E75F437C-87D5-423E-AC78-ED95366DDE14}" presName="rect5ParTx" presStyleLbl="alignAcc1" presStyleIdx="4" presStyleCnt="5">
        <dgm:presLayoutVars>
          <dgm:chMax val="1"/>
          <dgm:bulletEnabled val="1"/>
        </dgm:presLayoutVars>
      </dgm:prSet>
      <dgm:spPr/>
    </dgm:pt>
    <dgm:pt modelId="{505DC494-8806-440B-BAA7-8BAEBE0B2141}" type="pres">
      <dgm:prSet presAssocID="{E75F437C-87D5-423E-AC78-ED95366DDE14}" presName="rect5ChTx" presStyleLbl="alignAcc1" presStyleIdx="4" presStyleCnt="5">
        <dgm:presLayoutVars>
          <dgm:bulletEnabled val="1"/>
        </dgm:presLayoutVars>
      </dgm:prSet>
      <dgm:spPr/>
    </dgm:pt>
  </dgm:ptLst>
  <dgm:cxnLst>
    <dgm:cxn modelId="{44C8A900-235D-4A41-BA21-DF6E4FFC1BC9}" srcId="{E75F437C-87D5-423E-AC78-ED95366DDE14}" destId="{B557D2F8-9370-4966-84ED-1F4092635984}" srcOrd="0" destOrd="0" parTransId="{62EA97CB-7843-43D4-B510-0B8C05F4A9A3}" sibTransId="{5BC6621E-A060-48E9-8ABB-EE2E374176A6}"/>
    <dgm:cxn modelId="{491B0F06-93CC-4548-97E5-FAEB79A30C5F}" type="presOf" srcId="{95687705-1E40-4CFC-89EB-30C3557C300E}" destId="{2B0FDCE9-BBD3-40E9-B226-9EBC672C017E}" srcOrd="0" destOrd="2" presId="urn:microsoft.com/office/officeart/2005/8/layout/target3"/>
    <dgm:cxn modelId="{EABA1108-65E1-4166-BD82-1E67972561A0}" srcId="{CDF49D43-6194-4D8D-B0E1-8E19DA35374F}" destId="{E75F437C-87D5-423E-AC78-ED95366DDE14}" srcOrd="4" destOrd="0" parTransId="{A311EB4B-FBBB-4A9D-963D-AFE6C162F462}" sibTransId="{C9A7209A-DEF7-4688-A13B-6147B36DC53F}"/>
    <dgm:cxn modelId="{55590A09-8501-4D88-893B-E44263C290E3}" type="presOf" srcId="{B557D2F8-9370-4966-84ED-1F4092635984}" destId="{505DC494-8806-440B-BAA7-8BAEBE0B2141}" srcOrd="0" destOrd="0" presId="urn:microsoft.com/office/officeart/2005/8/layout/target3"/>
    <dgm:cxn modelId="{C525DE33-F33C-4F2F-A6D3-3D1F743ED7B7}" type="presOf" srcId="{C1FAE648-BB84-4D26-ACF2-E4B7BDBA54F0}" destId="{90A0E73A-4438-411E-9EFF-691F1D4BDCDD}" srcOrd="0" destOrd="0" presId="urn:microsoft.com/office/officeart/2005/8/layout/target3"/>
    <dgm:cxn modelId="{81B25B35-EFB0-4825-868F-B930E7D28D05}" type="presOf" srcId="{F042E342-843D-4EFD-8768-38A9F1482828}" destId="{99627007-18D6-4E92-BCBD-1244D6A1C789}" srcOrd="0" destOrd="0" presId="urn:microsoft.com/office/officeart/2005/8/layout/target3"/>
    <dgm:cxn modelId="{B9BA953B-81B1-40A0-8C0B-A9F32A80ABD9}" type="presOf" srcId="{EED9CC4A-A65F-4A6B-BCC9-CC4D68DA6B18}" destId="{C91D218A-4C4D-4136-ACFC-6F624B12A33D}" srcOrd="0" destOrd="0" presId="urn:microsoft.com/office/officeart/2005/8/layout/target3"/>
    <dgm:cxn modelId="{2F445440-F8A4-4CEA-B10F-9B45D16CAEC7}" srcId="{9CC8A938-996D-4A08-899E-06A152A9178E}" destId="{FB4A8BD9-1C67-4546-BFAE-BFC5BF086CF1}" srcOrd="1" destOrd="0" parTransId="{0D2AAEC6-E640-4977-A487-EA3B72436615}" sibTransId="{DDA22F8C-73C1-4358-8273-1EB068A4983E}"/>
    <dgm:cxn modelId="{A7B69660-855F-4C90-952E-3871D5D31DC7}" type="presOf" srcId="{1CCCCFDA-6DEF-4AEC-AF05-81F93C0A5112}" destId="{6C80F221-674C-4BAA-86C6-BF891B8FD970}" srcOrd="0" destOrd="0" presId="urn:microsoft.com/office/officeart/2005/8/layout/target3"/>
    <dgm:cxn modelId="{D9A5BA43-2F0A-4EB3-931B-874E422E2C25}" type="presOf" srcId="{9CC8A938-996D-4A08-899E-06A152A9178E}" destId="{93C8C949-A1E2-4460-967E-8C458E4C3831}" srcOrd="1" destOrd="0" presId="urn:microsoft.com/office/officeart/2005/8/layout/target3"/>
    <dgm:cxn modelId="{A65F0D49-E3BF-4F0F-8662-A78D70ABFD89}" type="presOf" srcId="{3899A91C-153B-4CFB-8D02-8FD35A1ABC53}" destId="{08CB20C3-012B-475E-AF2A-040EB01C5E15}" srcOrd="0" destOrd="0" presId="urn:microsoft.com/office/officeart/2005/8/layout/target3"/>
    <dgm:cxn modelId="{1DDB9C6F-5FDD-400F-B892-49C04FC7B96A}" type="presOf" srcId="{E75F437C-87D5-423E-AC78-ED95366DDE14}" destId="{9ED3EFBD-4234-41EE-8546-F22A555E7775}" srcOrd="0" destOrd="0" presId="urn:microsoft.com/office/officeart/2005/8/layout/target3"/>
    <dgm:cxn modelId="{44E66452-B64A-446D-ABFA-C1324D4B4C43}" type="presOf" srcId="{1CCCCFDA-6DEF-4AEC-AF05-81F93C0A5112}" destId="{1CA3958F-DC34-4B2B-A895-DA73ABF2EBFA}" srcOrd="1" destOrd="0" presId="urn:microsoft.com/office/officeart/2005/8/layout/target3"/>
    <dgm:cxn modelId="{EAE4C573-813D-43DF-8DDF-68C67218745A}" type="presOf" srcId="{FB4A8BD9-1C67-4546-BFAE-BFC5BF086CF1}" destId="{90A0E73A-4438-411E-9EFF-691F1D4BDCDD}" srcOrd="0" destOrd="1" presId="urn:microsoft.com/office/officeart/2005/8/layout/target3"/>
    <dgm:cxn modelId="{6A4A6758-C02B-4B38-A2E0-0C9DBC43628F}" srcId="{E75F437C-87D5-423E-AC78-ED95366DDE14}" destId="{58D8C80B-D4EA-4CDE-8FB5-F7C2ABE5D348}" srcOrd="2" destOrd="0" parTransId="{AD8FB2B3-774E-4F00-93A2-8E3FBD48EFD2}" sibTransId="{2B3EC2E6-8F9C-4BC6-816A-43A2FD87E64E}"/>
    <dgm:cxn modelId="{1396737F-AA17-4B2B-8A2D-358A39710A52}" srcId="{CDF49D43-6194-4D8D-B0E1-8E19DA35374F}" destId="{E3152792-C080-4BDF-AFBD-33835DC479BC}" srcOrd="2" destOrd="0" parTransId="{D6FAF764-BD50-4613-919F-E0DD25ABE13B}" sibTransId="{E3B49586-B13E-402F-AC8B-1277E40A3ADD}"/>
    <dgm:cxn modelId="{7B550985-AAD1-42E2-B721-155B0049E83B}" type="presOf" srcId="{E75F437C-87D5-423E-AC78-ED95366DDE14}" destId="{286D5CE8-79D3-4A47-ACB7-0F4D185FB34C}" srcOrd="1" destOrd="0" presId="urn:microsoft.com/office/officeart/2005/8/layout/target3"/>
    <dgm:cxn modelId="{D67FAC8E-43B2-4286-8D8C-48C340BFBC44}" type="presOf" srcId="{72C8A21F-02A5-4F75-BACC-2C32E8BC0EC1}" destId="{08CB20C3-012B-475E-AF2A-040EB01C5E15}" srcOrd="0" destOrd="2" presId="urn:microsoft.com/office/officeart/2005/8/layout/target3"/>
    <dgm:cxn modelId="{A06AA39C-96C3-43DB-939B-E733812D2CA7}" type="presOf" srcId="{58D8C80B-D4EA-4CDE-8FB5-F7C2ABE5D348}" destId="{505DC494-8806-440B-BAA7-8BAEBE0B2141}" srcOrd="0" destOrd="2" presId="urn:microsoft.com/office/officeart/2005/8/layout/target3"/>
    <dgm:cxn modelId="{344051A5-0921-47BA-B28B-5932FE9367F7}" srcId="{EED9CC4A-A65F-4A6B-BCC9-CC4D68DA6B18}" destId="{E5877F4E-4D5C-49E5-8CCA-2FB871238547}" srcOrd="1" destOrd="0" parTransId="{0D94C034-2535-4F35-911B-7E4BB2ED9DEA}" sibTransId="{A28BAC80-D19B-4C1B-98B0-EF051F2486FF}"/>
    <dgm:cxn modelId="{193B0DA6-E22B-4CEF-93AF-CF7EBCD17D4B}" srcId="{EED9CC4A-A65F-4A6B-BCC9-CC4D68DA6B18}" destId="{95687705-1E40-4CFC-89EB-30C3557C300E}" srcOrd="2" destOrd="0" parTransId="{489E65CE-01AB-4C1F-877E-10FF577DA13F}" sibTransId="{209E350B-E492-416B-ADA6-0D9C1857AFEF}"/>
    <dgm:cxn modelId="{13879BAC-4467-490C-8C7A-7697AD94021A}" type="presOf" srcId="{24CF9BA7-696C-41BA-9905-17C8D5D24289}" destId="{08CB20C3-012B-475E-AF2A-040EB01C5E15}" srcOrd="0" destOrd="1" presId="urn:microsoft.com/office/officeart/2005/8/layout/target3"/>
    <dgm:cxn modelId="{2850F0AF-D88B-490E-BE56-E4F35AF66B57}" srcId="{CDF49D43-6194-4D8D-B0E1-8E19DA35374F}" destId="{9CC8A938-996D-4A08-899E-06A152A9178E}" srcOrd="0" destOrd="0" parTransId="{74F2865A-0609-49AE-B466-0585148E7662}" sibTransId="{BEE547B3-36C8-485C-902D-66D58680CF95}"/>
    <dgm:cxn modelId="{9F96A1B2-5F25-4772-AFE0-DAC193FD45FB}" type="presOf" srcId="{E3152792-C080-4BDF-AFBD-33835DC479BC}" destId="{EEDDBD0F-968B-4A39-B863-45F6B946E894}" srcOrd="0" destOrd="0" presId="urn:microsoft.com/office/officeart/2005/8/layout/target3"/>
    <dgm:cxn modelId="{661B00BB-67C0-468D-83D2-2F3FF44E885B}" srcId="{1CCCCFDA-6DEF-4AEC-AF05-81F93C0A5112}" destId="{72C8A21F-02A5-4F75-BACC-2C32E8BC0EC1}" srcOrd="2" destOrd="0" parTransId="{084A3825-01FA-4799-9E06-6AA060681040}" sibTransId="{C9AB7BD0-7D31-4921-9EEA-6F8169B505E1}"/>
    <dgm:cxn modelId="{BC8709C4-DCD9-4CA0-ACEE-6FEE50BB5661}" type="presOf" srcId="{CDF49D43-6194-4D8D-B0E1-8E19DA35374F}" destId="{5500D7AF-5966-4727-9DF5-34E3794AC8B9}" srcOrd="0" destOrd="0" presId="urn:microsoft.com/office/officeart/2005/8/layout/target3"/>
    <dgm:cxn modelId="{0FAD89C4-E909-445C-9F46-734D70967E54}" srcId="{CDF49D43-6194-4D8D-B0E1-8E19DA35374F}" destId="{EED9CC4A-A65F-4A6B-BCC9-CC4D68DA6B18}" srcOrd="1" destOrd="0" parTransId="{9969FB56-08F6-41C3-BDD0-A4D74FF90518}" sibTransId="{232694B4-74AA-41B8-81D9-6ED5D305EDE5}"/>
    <dgm:cxn modelId="{703DEBC6-09DD-4B94-B201-59D5CA6322BE}" type="presOf" srcId="{E5877F4E-4D5C-49E5-8CCA-2FB871238547}" destId="{2B0FDCE9-BBD3-40E9-B226-9EBC672C017E}" srcOrd="0" destOrd="1" presId="urn:microsoft.com/office/officeart/2005/8/layout/target3"/>
    <dgm:cxn modelId="{3F0CEBC7-30ED-48E6-BD89-9F25FE742852}" type="presOf" srcId="{EED9CC4A-A65F-4A6B-BCC9-CC4D68DA6B18}" destId="{931DB8DA-0142-4E8E-AF46-03CDFE6B15EA}" srcOrd="1" destOrd="0" presId="urn:microsoft.com/office/officeart/2005/8/layout/target3"/>
    <dgm:cxn modelId="{FA1E36C8-3C60-4227-A53F-9DCC861CC9AA}" srcId="{CDF49D43-6194-4D8D-B0E1-8E19DA35374F}" destId="{1CCCCFDA-6DEF-4AEC-AF05-81F93C0A5112}" srcOrd="3" destOrd="0" parTransId="{B102F1D8-1A4B-4C87-8D49-9D3EF3FB1428}" sibTransId="{488BC57D-4722-453E-A363-743A351C4C84}"/>
    <dgm:cxn modelId="{55130ADB-19A0-42A2-B569-AC31FB1A3AA2}" srcId="{1CCCCFDA-6DEF-4AEC-AF05-81F93C0A5112}" destId="{24CF9BA7-696C-41BA-9905-17C8D5D24289}" srcOrd="1" destOrd="0" parTransId="{A553043A-8AAD-495A-86AE-19BB1350EAA5}" sibTransId="{B6CE64BB-9117-4508-9BA1-43F720C73D4F}"/>
    <dgm:cxn modelId="{23BFC4E2-C2CC-4DCC-BE76-298E94C907DF}" type="presOf" srcId="{DFFDBA4B-634A-43A8-B197-3DFA2697F4F0}" destId="{505DC494-8806-440B-BAA7-8BAEBE0B2141}" srcOrd="0" destOrd="1" presId="urn:microsoft.com/office/officeart/2005/8/layout/target3"/>
    <dgm:cxn modelId="{C3CAB3E8-175C-46AC-ADE0-1FE9758DDB3B}" type="presOf" srcId="{9CC8A938-996D-4A08-899E-06A152A9178E}" destId="{B94B830D-EEF4-4CBA-9877-A8B87FB5E643}" srcOrd="0" destOrd="0" presId="urn:microsoft.com/office/officeart/2005/8/layout/target3"/>
    <dgm:cxn modelId="{8CD6B2F0-76F1-41B0-88B7-8ACFCAD61F4F}" type="presOf" srcId="{20798BF0-FE5A-4D93-A7E3-936A85296FEA}" destId="{2B0FDCE9-BBD3-40E9-B226-9EBC672C017E}" srcOrd="0" destOrd="0" presId="urn:microsoft.com/office/officeart/2005/8/layout/target3"/>
    <dgm:cxn modelId="{8C297DF6-089E-45D1-953F-4183F78B813C}" srcId="{E75F437C-87D5-423E-AC78-ED95366DDE14}" destId="{DFFDBA4B-634A-43A8-B197-3DFA2697F4F0}" srcOrd="1" destOrd="0" parTransId="{E7B57CEC-6970-49E2-AA02-0B6DE74FD3E3}" sibTransId="{8C8C0999-1976-493E-9B27-3E7354B20759}"/>
    <dgm:cxn modelId="{CD0884F9-BBAB-4955-92D8-7BD91A585CDD}" srcId="{E3152792-C080-4BDF-AFBD-33835DC479BC}" destId="{F042E342-843D-4EFD-8768-38A9F1482828}" srcOrd="0" destOrd="0" parTransId="{799B6F78-C306-4210-B91E-726884A42CA0}" sibTransId="{7D6F6FFA-86BF-47E0-8D32-BA00EAB765B3}"/>
    <dgm:cxn modelId="{6F3C9AFC-2DFD-4157-8A08-664B30F7DB30}" srcId="{EED9CC4A-A65F-4A6B-BCC9-CC4D68DA6B18}" destId="{20798BF0-FE5A-4D93-A7E3-936A85296FEA}" srcOrd="0" destOrd="0" parTransId="{F9B6E10F-6A55-4513-B2F4-F98DD9530A46}" sibTransId="{EE4ACC65-4336-47CC-A685-F6C6B7897426}"/>
    <dgm:cxn modelId="{B799BAFD-12FF-45C4-BBFD-09B0FEB2FFFA}" type="presOf" srcId="{E3152792-C080-4BDF-AFBD-33835DC479BC}" destId="{7C32A3CA-749F-4358-8FA8-FA8176CA1F93}" srcOrd="1" destOrd="0" presId="urn:microsoft.com/office/officeart/2005/8/layout/target3"/>
    <dgm:cxn modelId="{981B27FF-66CF-46CE-9F51-C00572C8C5F2}" srcId="{9CC8A938-996D-4A08-899E-06A152A9178E}" destId="{C1FAE648-BB84-4D26-ACF2-E4B7BDBA54F0}" srcOrd="0" destOrd="0" parTransId="{0BFCDCEA-07AB-467A-B2EC-B80C66FB0339}" sibTransId="{44198BDC-C188-458E-955D-2B9297E0275A}"/>
    <dgm:cxn modelId="{066466FF-BCC4-4E53-834D-407B9A5434F7}" srcId="{1CCCCFDA-6DEF-4AEC-AF05-81F93C0A5112}" destId="{3899A91C-153B-4CFB-8D02-8FD35A1ABC53}" srcOrd="0" destOrd="0" parTransId="{3F60895A-B7DF-4EE2-8714-81647CF46CE4}" sibTransId="{336FE0BF-1A76-4BFF-9B25-EC5EB2EA7F81}"/>
    <dgm:cxn modelId="{960D6FB0-81DB-4EBF-BCE6-C02E766ED3B7}" type="presParOf" srcId="{5500D7AF-5966-4727-9DF5-34E3794AC8B9}" destId="{B98129B9-14BD-495D-BD70-F5BDE88B4301}" srcOrd="0" destOrd="0" presId="urn:microsoft.com/office/officeart/2005/8/layout/target3"/>
    <dgm:cxn modelId="{4BEA448A-5193-4EC5-B3D9-8586144376CF}" type="presParOf" srcId="{5500D7AF-5966-4727-9DF5-34E3794AC8B9}" destId="{77535B8D-E44D-46B0-A843-F718BB6DB62C}" srcOrd="1" destOrd="0" presId="urn:microsoft.com/office/officeart/2005/8/layout/target3"/>
    <dgm:cxn modelId="{827CDAC3-ECD2-4201-AF5C-302389132480}" type="presParOf" srcId="{5500D7AF-5966-4727-9DF5-34E3794AC8B9}" destId="{B94B830D-EEF4-4CBA-9877-A8B87FB5E643}" srcOrd="2" destOrd="0" presId="urn:microsoft.com/office/officeart/2005/8/layout/target3"/>
    <dgm:cxn modelId="{D7B5EB65-CC16-487C-91DF-837BD751730D}" type="presParOf" srcId="{5500D7AF-5966-4727-9DF5-34E3794AC8B9}" destId="{D760F057-0C1C-4DC4-B8B9-B61BDC507F03}" srcOrd="3" destOrd="0" presId="urn:microsoft.com/office/officeart/2005/8/layout/target3"/>
    <dgm:cxn modelId="{2AEB639E-9DFA-4B88-969D-EA4F98985011}" type="presParOf" srcId="{5500D7AF-5966-4727-9DF5-34E3794AC8B9}" destId="{5651A1ED-6DE2-4862-AD96-6FABD944B6AC}" srcOrd="4" destOrd="0" presId="urn:microsoft.com/office/officeart/2005/8/layout/target3"/>
    <dgm:cxn modelId="{DD696932-0D8A-4C8B-AB31-3EAD942939FC}" type="presParOf" srcId="{5500D7AF-5966-4727-9DF5-34E3794AC8B9}" destId="{C91D218A-4C4D-4136-ACFC-6F624B12A33D}" srcOrd="5" destOrd="0" presId="urn:microsoft.com/office/officeart/2005/8/layout/target3"/>
    <dgm:cxn modelId="{6AA4A3A9-DDE5-4EB6-AF8B-7782E5F1F8F6}" type="presParOf" srcId="{5500D7AF-5966-4727-9DF5-34E3794AC8B9}" destId="{5121638E-2CEC-4A95-A957-540D32FC8762}" srcOrd="6" destOrd="0" presId="urn:microsoft.com/office/officeart/2005/8/layout/target3"/>
    <dgm:cxn modelId="{2C31241C-1A5B-407F-A36A-BBE90B15E0E6}" type="presParOf" srcId="{5500D7AF-5966-4727-9DF5-34E3794AC8B9}" destId="{05C2AE29-512E-4818-A39B-12CBAF5C53B7}" srcOrd="7" destOrd="0" presId="urn:microsoft.com/office/officeart/2005/8/layout/target3"/>
    <dgm:cxn modelId="{EEC6D98D-2300-4FB3-BFDB-6EE6259FF87F}" type="presParOf" srcId="{5500D7AF-5966-4727-9DF5-34E3794AC8B9}" destId="{EEDDBD0F-968B-4A39-B863-45F6B946E894}" srcOrd="8" destOrd="0" presId="urn:microsoft.com/office/officeart/2005/8/layout/target3"/>
    <dgm:cxn modelId="{E69FA648-4E88-4BF1-AC3A-C55F131C9378}" type="presParOf" srcId="{5500D7AF-5966-4727-9DF5-34E3794AC8B9}" destId="{082BF778-E2FF-49D3-BC0B-DC8AEB43EF15}" srcOrd="9" destOrd="0" presId="urn:microsoft.com/office/officeart/2005/8/layout/target3"/>
    <dgm:cxn modelId="{5D47AB20-5DD9-43AB-ABB2-FC2FAE125C23}" type="presParOf" srcId="{5500D7AF-5966-4727-9DF5-34E3794AC8B9}" destId="{4A45E561-4435-40C6-AE93-C5B676612294}" srcOrd="10" destOrd="0" presId="urn:microsoft.com/office/officeart/2005/8/layout/target3"/>
    <dgm:cxn modelId="{3BD10773-7D8B-44F7-9A08-E4FFAD5606E5}" type="presParOf" srcId="{5500D7AF-5966-4727-9DF5-34E3794AC8B9}" destId="{6C80F221-674C-4BAA-86C6-BF891B8FD970}" srcOrd="11" destOrd="0" presId="urn:microsoft.com/office/officeart/2005/8/layout/target3"/>
    <dgm:cxn modelId="{7024193B-CCE1-431F-9E22-CDFA46DD8345}" type="presParOf" srcId="{5500D7AF-5966-4727-9DF5-34E3794AC8B9}" destId="{28FF1C3D-3E58-4E73-83CC-1A0343566B6D}" srcOrd="12" destOrd="0" presId="urn:microsoft.com/office/officeart/2005/8/layout/target3"/>
    <dgm:cxn modelId="{66DD2889-58B6-4B0B-AF3B-4762605DEE93}" type="presParOf" srcId="{5500D7AF-5966-4727-9DF5-34E3794AC8B9}" destId="{68692927-49D2-440F-B7CB-3753E4714714}" srcOrd="13" destOrd="0" presId="urn:microsoft.com/office/officeart/2005/8/layout/target3"/>
    <dgm:cxn modelId="{080790DC-0240-467F-89A1-3A8E377C2E4D}" type="presParOf" srcId="{5500D7AF-5966-4727-9DF5-34E3794AC8B9}" destId="{9ED3EFBD-4234-41EE-8546-F22A555E7775}" srcOrd="14" destOrd="0" presId="urn:microsoft.com/office/officeart/2005/8/layout/target3"/>
    <dgm:cxn modelId="{D95EFF05-1D3D-4FA8-96A1-4C380977FEB1}" type="presParOf" srcId="{5500D7AF-5966-4727-9DF5-34E3794AC8B9}" destId="{93C8C949-A1E2-4460-967E-8C458E4C3831}" srcOrd="15" destOrd="0" presId="urn:microsoft.com/office/officeart/2005/8/layout/target3"/>
    <dgm:cxn modelId="{47BFAA44-728D-4582-852D-482600A944AC}" type="presParOf" srcId="{5500D7AF-5966-4727-9DF5-34E3794AC8B9}" destId="{90A0E73A-4438-411E-9EFF-691F1D4BDCDD}" srcOrd="16" destOrd="0" presId="urn:microsoft.com/office/officeart/2005/8/layout/target3"/>
    <dgm:cxn modelId="{CBEFE330-66B3-4FF0-A904-67953FC84EB2}" type="presParOf" srcId="{5500D7AF-5966-4727-9DF5-34E3794AC8B9}" destId="{931DB8DA-0142-4E8E-AF46-03CDFE6B15EA}" srcOrd="17" destOrd="0" presId="urn:microsoft.com/office/officeart/2005/8/layout/target3"/>
    <dgm:cxn modelId="{5EFB1FCA-49C2-43A9-AD0A-2A696D8B64E1}" type="presParOf" srcId="{5500D7AF-5966-4727-9DF5-34E3794AC8B9}" destId="{2B0FDCE9-BBD3-40E9-B226-9EBC672C017E}" srcOrd="18" destOrd="0" presId="urn:microsoft.com/office/officeart/2005/8/layout/target3"/>
    <dgm:cxn modelId="{C996CCDF-FD65-4743-9FD5-908F8B7DB1C5}" type="presParOf" srcId="{5500D7AF-5966-4727-9DF5-34E3794AC8B9}" destId="{7C32A3CA-749F-4358-8FA8-FA8176CA1F93}" srcOrd="19" destOrd="0" presId="urn:microsoft.com/office/officeart/2005/8/layout/target3"/>
    <dgm:cxn modelId="{42963AA4-BB30-4314-B254-BB8A4BDC49E6}" type="presParOf" srcId="{5500D7AF-5966-4727-9DF5-34E3794AC8B9}" destId="{99627007-18D6-4E92-BCBD-1244D6A1C789}" srcOrd="20" destOrd="0" presId="urn:microsoft.com/office/officeart/2005/8/layout/target3"/>
    <dgm:cxn modelId="{F57AC7FB-CDC8-4020-9715-605AEBCE107F}" type="presParOf" srcId="{5500D7AF-5966-4727-9DF5-34E3794AC8B9}" destId="{1CA3958F-DC34-4B2B-A895-DA73ABF2EBFA}" srcOrd="21" destOrd="0" presId="urn:microsoft.com/office/officeart/2005/8/layout/target3"/>
    <dgm:cxn modelId="{80D65997-8118-4A6A-93D5-7611C53ACEF4}" type="presParOf" srcId="{5500D7AF-5966-4727-9DF5-34E3794AC8B9}" destId="{08CB20C3-012B-475E-AF2A-040EB01C5E15}" srcOrd="22" destOrd="0" presId="urn:microsoft.com/office/officeart/2005/8/layout/target3"/>
    <dgm:cxn modelId="{03622824-FC50-47CD-BB26-BB55ED5EDF33}" type="presParOf" srcId="{5500D7AF-5966-4727-9DF5-34E3794AC8B9}" destId="{286D5CE8-79D3-4A47-ACB7-0F4D185FB34C}" srcOrd="23" destOrd="0" presId="urn:microsoft.com/office/officeart/2005/8/layout/target3"/>
    <dgm:cxn modelId="{1DC0F153-A988-490A-B8DE-1ACBAA315513}" type="presParOf" srcId="{5500D7AF-5966-4727-9DF5-34E3794AC8B9}" destId="{505DC494-8806-440B-BAA7-8BAEBE0B2141}" srcOrd="2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129B9-14BD-495D-BD70-F5BDE88B4301}">
      <dsp:nvSpPr>
        <dsp:cNvPr id="0" name=""/>
        <dsp:cNvSpPr/>
      </dsp:nvSpPr>
      <dsp:spPr>
        <a:xfrm>
          <a:off x="0" y="60661"/>
          <a:ext cx="3942677" cy="394267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830D-EEF4-4CBA-9877-A8B87FB5E643}">
      <dsp:nvSpPr>
        <dsp:cNvPr id="0" name=""/>
        <dsp:cNvSpPr/>
      </dsp:nvSpPr>
      <dsp:spPr>
        <a:xfrm>
          <a:off x="1971338" y="60661"/>
          <a:ext cx="4599790" cy="39426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Census Data</a:t>
          </a:r>
        </a:p>
      </dsp:txBody>
      <dsp:txXfrm>
        <a:off x="1971338" y="60661"/>
        <a:ext cx="2299895" cy="630828"/>
      </dsp:txXfrm>
    </dsp:sp>
    <dsp:sp modelId="{5651A1ED-6DE2-4862-AD96-6FABD944B6AC}">
      <dsp:nvSpPr>
        <dsp:cNvPr id="0" name=""/>
        <dsp:cNvSpPr/>
      </dsp:nvSpPr>
      <dsp:spPr>
        <a:xfrm>
          <a:off x="413981" y="691489"/>
          <a:ext cx="3114715" cy="311471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218A-4C4D-4136-ACFC-6F624B12A33D}">
      <dsp:nvSpPr>
        <dsp:cNvPr id="0" name=""/>
        <dsp:cNvSpPr/>
      </dsp:nvSpPr>
      <dsp:spPr>
        <a:xfrm>
          <a:off x="1971338" y="691489"/>
          <a:ext cx="4599790" cy="31147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COVID Case </a:t>
          </a:r>
        </a:p>
      </dsp:txBody>
      <dsp:txXfrm>
        <a:off x="1971338" y="691489"/>
        <a:ext cx="2299895" cy="630828"/>
      </dsp:txXfrm>
    </dsp:sp>
    <dsp:sp modelId="{05C2AE29-512E-4818-A39B-12CBAF5C53B7}">
      <dsp:nvSpPr>
        <dsp:cNvPr id="0" name=""/>
        <dsp:cNvSpPr/>
      </dsp:nvSpPr>
      <dsp:spPr>
        <a:xfrm>
          <a:off x="827962" y="1322318"/>
          <a:ext cx="2286752" cy="228675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DBD0F-968B-4A39-B863-45F6B946E894}">
      <dsp:nvSpPr>
        <dsp:cNvPr id="0" name=""/>
        <dsp:cNvSpPr/>
      </dsp:nvSpPr>
      <dsp:spPr>
        <a:xfrm>
          <a:off x="1971338" y="1322318"/>
          <a:ext cx="4599790" cy="22867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Weather</a:t>
          </a:r>
        </a:p>
      </dsp:txBody>
      <dsp:txXfrm>
        <a:off x="1971338" y="1322318"/>
        <a:ext cx="2299895" cy="630828"/>
      </dsp:txXfrm>
    </dsp:sp>
    <dsp:sp modelId="{4A45E561-4435-40C6-AE93-C5B676612294}">
      <dsp:nvSpPr>
        <dsp:cNvPr id="0" name=""/>
        <dsp:cNvSpPr/>
      </dsp:nvSpPr>
      <dsp:spPr>
        <a:xfrm>
          <a:off x="1241943" y="1953146"/>
          <a:ext cx="1458790" cy="145879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0F221-674C-4BAA-86C6-BF891B8FD970}">
      <dsp:nvSpPr>
        <dsp:cNvPr id="0" name=""/>
        <dsp:cNvSpPr/>
      </dsp:nvSpPr>
      <dsp:spPr>
        <a:xfrm>
          <a:off x="1971338" y="1953146"/>
          <a:ext cx="4599790" cy="1458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Mobility</a:t>
          </a:r>
        </a:p>
      </dsp:txBody>
      <dsp:txXfrm>
        <a:off x="1971338" y="1953146"/>
        <a:ext cx="2299895" cy="630828"/>
      </dsp:txXfrm>
    </dsp:sp>
    <dsp:sp modelId="{68692927-49D2-440F-B7CB-3753E4714714}">
      <dsp:nvSpPr>
        <dsp:cNvPr id="0" name=""/>
        <dsp:cNvSpPr/>
      </dsp:nvSpPr>
      <dsp:spPr>
        <a:xfrm>
          <a:off x="1655924" y="2583974"/>
          <a:ext cx="630828" cy="63082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3EFBD-4234-41EE-8546-F22A555E7775}">
      <dsp:nvSpPr>
        <dsp:cNvPr id="0" name=""/>
        <dsp:cNvSpPr/>
      </dsp:nvSpPr>
      <dsp:spPr>
        <a:xfrm>
          <a:off x="1971338" y="2583974"/>
          <a:ext cx="4599790" cy="6308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Mask Wearing</a:t>
          </a:r>
        </a:p>
      </dsp:txBody>
      <dsp:txXfrm>
        <a:off x="1971338" y="2583974"/>
        <a:ext cx="2299895" cy="630828"/>
      </dsp:txXfrm>
    </dsp:sp>
    <dsp:sp modelId="{90A0E73A-4438-411E-9EFF-691F1D4BDCDD}">
      <dsp:nvSpPr>
        <dsp:cNvPr id="0" name=""/>
        <dsp:cNvSpPr/>
      </dsp:nvSpPr>
      <dsp:spPr>
        <a:xfrm>
          <a:off x="4271233" y="60661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US Census Data from 2018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Included Population, Income, Work / Commute Style information at county / zip code level. </a:t>
          </a:r>
        </a:p>
      </dsp:txBody>
      <dsp:txXfrm>
        <a:off x="4271233" y="60661"/>
        <a:ext cx="2299895" cy="630828"/>
      </dsp:txXfrm>
    </dsp:sp>
    <dsp:sp modelId="{2B0FDCE9-BBD3-40E9-B226-9EBC672C017E}">
      <dsp:nvSpPr>
        <dsp:cNvPr id="0" name=""/>
        <dsp:cNvSpPr/>
      </dsp:nvSpPr>
      <dsp:spPr>
        <a:xfrm>
          <a:off x="4271233" y="691489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Reported at the FIP /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Early time data was influenced by local transmission rate.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Reporting guidelines varied due to lack of Federal Recommendations.</a:t>
          </a:r>
        </a:p>
      </dsp:txBody>
      <dsp:txXfrm>
        <a:off x="4271233" y="691489"/>
        <a:ext cx="2299895" cy="630828"/>
      </dsp:txXfrm>
    </dsp:sp>
    <dsp:sp modelId="{99627007-18D6-4E92-BCBD-1244D6A1C789}">
      <dsp:nvSpPr>
        <dsp:cNvPr id="0" name=""/>
        <dsp:cNvSpPr/>
      </dsp:nvSpPr>
      <dsp:spPr>
        <a:xfrm>
          <a:off x="4271233" y="1333635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Collected the latitude and longitude for primary keys of all data.</a:t>
          </a:r>
        </a:p>
      </dsp:txBody>
      <dsp:txXfrm>
        <a:off x="4271233" y="1333635"/>
        <a:ext cx="2299895" cy="630828"/>
      </dsp:txXfrm>
    </dsp:sp>
    <dsp:sp modelId="{08CB20C3-012B-475E-AF2A-040EB01C5E15}">
      <dsp:nvSpPr>
        <dsp:cNvPr id="0" name=""/>
        <dsp:cNvSpPr/>
      </dsp:nvSpPr>
      <dsp:spPr>
        <a:xfrm>
          <a:off x="4271233" y="1953146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Partnership between Google and Apple.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Potential contact tracing based on Bluetooth technology on mobile devices.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Covid19.apple.com</a:t>
          </a:r>
        </a:p>
      </dsp:txBody>
      <dsp:txXfrm>
        <a:off x="4271233" y="1953146"/>
        <a:ext cx="2299895" cy="630828"/>
      </dsp:txXfrm>
    </dsp:sp>
    <dsp:sp modelId="{505DC494-8806-440B-BAA7-8BAEBE0B2141}">
      <dsp:nvSpPr>
        <dsp:cNvPr id="0" name=""/>
        <dsp:cNvSpPr/>
      </dsp:nvSpPr>
      <dsp:spPr>
        <a:xfrm>
          <a:off x="4271233" y="2583974"/>
          <a:ext cx="2299895" cy="6308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Survey data conducted by NY Times and </a:t>
          </a:r>
          <a:r>
            <a:rPr lang="en-US" sz="700" kern="1200" dirty="0" err="1"/>
            <a:t>Dynata</a:t>
          </a:r>
          <a:endParaRPr lang="en-US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Based at FIPS level. Macro view at county level.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 dirty="0"/>
        </a:p>
      </dsp:txBody>
      <dsp:txXfrm>
        <a:off x="4271233" y="2583974"/>
        <a:ext cx="2299895" cy="63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ef192be33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ef192be33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8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1571a7c95_1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1571a7c95_1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48250" b="42676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60" r:id="rId4"/>
    <p:sldLayoutId id="2147483662" r:id="rId5"/>
    <p:sldLayoutId id="2147483663" r:id="rId6"/>
    <p:sldLayoutId id="2147483664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Group 11</a:t>
            </a:r>
          </a:p>
          <a:p>
            <a:pPr algn="l"/>
            <a:r>
              <a:rPr lang="en-US" dirty="0"/>
              <a:t>Pankaj Tahiliani, Patricia Mobolade,</a:t>
            </a:r>
          </a:p>
          <a:p>
            <a:pPr algn="l"/>
            <a:r>
              <a:rPr lang="en-US" dirty="0"/>
              <a:t>Jennifer Darby, Tobias Judd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469377" y="2167874"/>
            <a:ext cx="4206917" cy="1973819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ctrTitle"/>
          </p:nvPr>
        </p:nvSpPr>
        <p:spPr>
          <a:xfrm>
            <a:off x="1031449" y="30222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Five - Intensity by COVID Rate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51B30-3F55-413A-90CF-DCBAC6B7A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8"/>
          <a:stretch/>
        </p:blipFill>
        <p:spPr>
          <a:xfrm>
            <a:off x="-28843" y="158797"/>
            <a:ext cx="9126188" cy="4984703"/>
          </a:xfrm>
          <a:prstGeom prst="rect">
            <a:avLst/>
          </a:prstGeom>
        </p:spPr>
      </p:pic>
      <p:sp>
        <p:nvSpPr>
          <p:cNvPr id="5" name="Google Shape;418;p47">
            <a:extLst>
              <a:ext uri="{FF2B5EF4-FFF2-40B4-BE49-F238E27FC236}">
                <a16:creationId xmlns:a16="http://schemas.microsoft.com/office/drawing/2014/main" id="{8DAFF04E-F6BE-4124-BDF2-C8774A01DB8A}"/>
              </a:ext>
            </a:extLst>
          </p:cNvPr>
          <p:cNvSpPr txBox="1">
            <a:spLocks/>
          </p:cNvSpPr>
          <p:nvPr/>
        </p:nvSpPr>
        <p:spPr>
          <a:xfrm>
            <a:off x="172970" y="3901743"/>
            <a:ext cx="1908163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</a:rPr>
              <a:t>Rate of Change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Cases(Sept) – Cases(May)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050" dirty="0">
                <a:solidFill>
                  <a:schemeClr val="tx1"/>
                </a:solidFill>
              </a:rPr>
              <a:t>Cases(May)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2723FD-FE31-4491-9400-CD6F22EA9CD3}"/>
              </a:ext>
            </a:extLst>
          </p:cNvPr>
          <p:cNvCxnSpPr>
            <a:cxnSpLocks/>
          </p:cNvCxnSpPr>
          <p:nvPr/>
        </p:nvCxnSpPr>
        <p:spPr>
          <a:xfrm>
            <a:off x="427121" y="4428211"/>
            <a:ext cx="1399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54;p42">
            <a:extLst>
              <a:ext uri="{FF2B5EF4-FFF2-40B4-BE49-F238E27FC236}">
                <a16:creationId xmlns:a16="http://schemas.microsoft.com/office/drawing/2014/main" id="{03B460C9-1447-4A21-AB2D-35F0566B53F7}"/>
              </a:ext>
            </a:extLst>
          </p:cNvPr>
          <p:cNvSpPr txBox="1">
            <a:spLocks/>
          </p:cNvSpPr>
          <p:nvPr/>
        </p:nvSpPr>
        <p:spPr>
          <a:xfrm>
            <a:off x="98747" y="2996645"/>
            <a:ext cx="3398787" cy="123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Medium"/>
              <a:buNone/>
              <a:defRPr sz="24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100 COUNTIES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Heatmap by Rate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6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18;p47">
            <a:extLst>
              <a:ext uri="{FF2B5EF4-FFF2-40B4-BE49-F238E27FC236}">
                <a16:creationId xmlns:a16="http://schemas.microsoft.com/office/drawing/2014/main" id="{3E712995-F2CC-4704-94DD-F8D1FA8530D4}"/>
              </a:ext>
            </a:extLst>
          </p:cNvPr>
          <p:cNvSpPr txBox="1">
            <a:spLocks/>
          </p:cNvSpPr>
          <p:nvPr/>
        </p:nvSpPr>
        <p:spPr>
          <a:xfrm>
            <a:off x="357168" y="282490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F9C35BDC-1904-4900-9CC4-2BE433326C98}"/>
              </a:ext>
            </a:extLst>
          </p:cNvPr>
          <p:cNvSpPr txBox="1">
            <a:spLocks/>
          </p:cNvSpPr>
          <p:nvPr/>
        </p:nvSpPr>
        <p:spPr>
          <a:xfrm>
            <a:off x="3248322" y="27088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19" name="Google Shape;418;p47">
            <a:extLst>
              <a:ext uri="{FF2B5EF4-FFF2-40B4-BE49-F238E27FC236}">
                <a16:creationId xmlns:a16="http://schemas.microsoft.com/office/drawing/2014/main" id="{1C081099-1543-4C76-AD42-85099B231FF1}"/>
              </a:ext>
            </a:extLst>
          </p:cNvPr>
          <p:cNvSpPr txBox="1">
            <a:spLocks/>
          </p:cNvSpPr>
          <p:nvPr/>
        </p:nvSpPr>
        <p:spPr>
          <a:xfrm>
            <a:off x="6100480" y="282490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21" name="Google Shape;418;p47">
            <a:extLst>
              <a:ext uri="{FF2B5EF4-FFF2-40B4-BE49-F238E27FC236}">
                <a16:creationId xmlns:a16="http://schemas.microsoft.com/office/drawing/2014/main" id="{092E465A-4C39-4944-AA16-1FC098AD7028}"/>
              </a:ext>
            </a:extLst>
          </p:cNvPr>
          <p:cNvSpPr txBox="1">
            <a:spLocks/>
          </p:cNvSpPr>
          <p:nvPr/>
        </p:nvSpPr>
        <p:spPr>
          <a:xfrm>
            <a:off x="1924644" y="4287937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sp>
        <p:nvSpPr>
          <p:cNvPr id="23" name="Google Shape;418;p47">
            <a:extLst>
              <a:ext uri="{FF2B5EF4-FFF2-40B4-BE49-F238E27FC236}">
                <a16:creationId xmlns:a16="http://schemas.microsoft.com/office/drawing/2014/main" id="{016CD9F1-3B6F-4C05-AE1B-FE62CE99E775}"/>
              </a:ext>
            </a:extLst>
          </p:cNvPr>
          <p:cNvSpPr txBox="1">
            <a:spLocks/>
          </p:cNvSpPr>
          <p:nvPr/>
        </p:nvSpPr>
        <p:spPr>
          <a:xfrm>
            <a:off x="4981226" y="42753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Add your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BF1EE-4D4E-4F49-B0F7-5EFB5CE8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53" y="2711905"/>
            <a:ext cx="3045031" cy="1712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6EA827-D342-40E2-B4CD-439F2233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06" y="702612"/>
            <a:ext cx="2931996" cy="1649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5E732-FD7D-4F16-B1F6-81E873CD2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751" y="670208"/>
            <a:ext cx="2724035" cy="1532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81AFB1-AD39-456A-8952-40C93254C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889" y="2691348"/>
            <a:ext cx="3110293" cy="17495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0BCA9D-4AAC-40C5-9385-CE415BC01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68" y="702612"/>
            <a:ext cx="2608821" cy="14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93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187B3D5-8938-41FD-A81F-19AB9CB59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AB618-553F-4EA0-9BD3-91E7CFA8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28" y="2571750"/>
            <a:ext cx="4490548" cy="2525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EF197-DD35-4D21-8705-F5E276F75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6" y="198217"/>
            <a:ext cx="4490547" cy="25259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43"/>
          <p:cNvCxnSpPr>
            <a:cxnSpLocks/>
          </p:cNvCxnSpPr>
          <p:nvPr/>
        </p:nvCxnSpPr>
        <p:spPr>
          <a:xfrm rot="10800000">
            <a:off x="0" y="4535815"/>
            <a:ext cx="254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939300" y="257316"/>
            <a:ext cx="7265400" cy="60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 Distribution Over Time </a:t>
            </a:r>
            <a:br>
              <a:rPr lang="en" dirty="0"/>
            </a:b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79" name="Google Shape;379;p43"/>
          <p:cNvGrpSpPr/>
          <p:nvPr/>
        </p:nvGrpSpPr>
        <p:grpSpPr>
          <a:xfrm flipH="1">
            <a:off x="2377650" y="4361249"/>
            <a:ext cx="402600" cy="402600"/>
            <a:chOff x="4370750" y="1987928"/>
            <a:chExt cx="402600" cy="402600"/>
          </a:xfrm>
        </p:grpSpPr>
        <p:sp>
          <p:nvSpPr>
            <p:cNvPr id="381" name="Google Shape;381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4" name="Google Shape;384;p43"/>
          <p:cNvCxnSpPr>
            <a:cxnSpLocks/>
            <a:endCxn id="378" idx="2"/>
          </p:cNvCxnSpPr>
          <p:nvPr/>
        </p:nvCxnSpPr>
        <p:spPr>
          <a:xfrm flipH="1">
            <a:off x="6690132" y="983506"/>
            <a:ext cx="24538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92B5BC-EA34-4E96-B94A-70C0A6C4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64" y="1359441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94608-86DA-407B-AE29-EE97647D8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14" y="1359441"/>
            <a:ext cx="4114800" cy="2743200"/>
          </a:xfrm>
          <a:prstGeom prst="rect">
            <a:avLst/>
          </a:prstGeom>
        </p:spPr>
      </p:pic>
      <p:grpSp>
        <p:nvGrpSpPr>
          <p:cNvPr id="376" name="Google Shape;376;p43"/>
          <p:cNvGrpSpPr/>
          <p:nvPr/>
        </p:nvGrpSpPr>
        <p:grpSpPr>
          <a:xfrm flipH="1">
            <a:off x="6393364" y="782275"/>
            <a:ext cx="402600" cy="402600"/>
            <a:chOff x="4370750" y="1987928"/>
            <a:chExt cx="402600" cy="402600"/>
          </a:xfrm>
        </p:grpSpPr>
        <p:sp>
          <p:nvSpPr>
            <p:cNvPr id="377" name="Google Shape;377;p43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8C7-6B2E-45AC-BB8B-86649D660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Highest Rate in Lower Income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248BE-384C-49CD-86B2-BB1AA654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58" y="1170553"/>
            <a:ext cx="4947684" cy="32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1391452" y="170975"/>
            <a:ext cx="3952200" cy="39522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414900" y="826775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Limitations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0BFFFB-41E7-4341-971C-C5CBAC59F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COVID-19 outbreak has impacted the lives of billions of people.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of today the US has had 6.79M Cases and 199K deaths.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Federal and State Governments have implemented various health policies and travel restrictions, leading to disruption in everyday life, and causing frustration / anxiety among citizens. </a:t>
            </a:r>
          </a:p>
          <a:p>
            <a:pPr marL="15875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project team was interested in understanding the following:</a:t>
            </a:r>
          </a:p>
          <a:p>
            <a:pPr lvl="2"/>
            <a:r>
              <a:rPr lang="en-US" sz="1200" dirty="0"/>
              <a:t>What geographies most affected by COVID Cases? </a:t>
            </a:r>
          </a:p>
          <a:p>
            <a:pPr lvl="2"/>
            <a:r>
              <a:rPr lang="en-US" sz="1200" dirty="0"/>
              <a:t>Does wearing a mask impact COVID numbers? </a:t>
            </a:r>
          </a:p>
          <a:p>
            <a:pPr lvl="2"/>
            <a:r>
              <a:rPr lang="en-US" sz="1200" dirty="0"/>
              <a:t>How does mobility correlate with the COVID rate over time?</a:t>
            </a:r>
          </a:p>
          <a:p>
            <a:pPr lvl="2"/>
            <a:r>
              <a:rPr lang="en-US" sz="1200" dirty="0"/>
              <a:t>Does median income impact the rate?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72320-727C-41DF-B8A3-6E21FF56A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632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E534A-77AF-4B49-9358-AECE85422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230468"/>
            <a:ext cx="7265400" cy="956274"/>
          </a:xfrm>
        </p:spPr>
        <p:txBody>
          <a:bodyPr/>
          <a:lstStyle/>
          <a:p>
            <a:r>
              <a:rPr lang="en-US" dirty="0"/>
              <a:t>Data from Different Source Population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99C952-7491-4258-A89D-FB064C90A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977447"/>
              </p:ext>
            </p:extLst>
          </p:nvPr>
        </p:nvGraphicFramePr>
        <p:xfrm>
          <a:off x="92136" y="849032"/>
          <a:ext cx="657112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oogle Shape;308;p40">
            <a:extLst>
              <a:ext uri="{FF2B5EF4-FFF2-40B4-BE49-F238E27FC236}">
                <a16:creationId xmlns:a16="http://schemas.microsoft.com/office/drawing/2014/main" id="{563A9284-E48F-4D51-8591-C3B511A4F5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0885" r="30885"/>
          <a:stretch/>
        </p:blipFill>
        <p:spPr>
          <a:xfrm>
            <a:off x="6784040" y="2433918"/>
            <a:ext cx="2267823" cy="24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98808-2DA6-4B25-BDDD-425DDC8A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40" y="902072"/>
            <a:ext cx="2267822" cy="141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57121-AF49-4AC9-A663-4A39B8F7A3CF}"/>
              </a:ext>
            </a:extLst>
          </p:cNvPr>
          <p:cNvSpPr txBox="1"/>
          <p:nvPr/>
        </p:nvSpPr>
        <p:spPr>
          <a:xfrm>
            <a:off x="6730254" y="881900"/>
            <a:ext cx="23216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tx1"/>
                </a:solidFill>
              </a:rPr>
              <a:t>Source: Population Heatmap from 2018 Census Data</a:t>
            </a:r>
          </a:p>
        </p:txBody>
      </p:sp>
    </p:spTree>
    <p:extLst>
      <p:ext uri="{BB962C8B-B14F-4D97-AF65-F5344CB8AC3E}">
        <p14:creationId xmlns:p14="http://schemas.microsoft.com/office/powerpoint/2010/main" val="325560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1172940" y="217014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1375144" y="2318586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Google Shape;418;p47">
            <a:extLst>
              <a:ext uri="{FF2B5EF4-FFF2-40B4-BE49-F238E27FC236}">
                <a16:creationId xmlns:a16="http://schemas.microsoft.com/office/drawing/2014/main" id="{3DD8AB32-87EA-4E72-8D05-A5DDDDC0F000}"/>
              </a:ext>
            </a:extLst>
          </p:cNvPr>
          <p:cNvSpPr txBox="1">
            <a:spLocks/>
          </p:cNvSpPr>
          <p:nvPr/>
        </p:nvSpPr>
        <p:spPr>
          <a:xfrm>
            <a:off x="62799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Global Pandemic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Declared</a:t>
            </a:r>
          </a:p>
        </p:txBody>
      </p: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107359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March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2846250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May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3362563" y="2267186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34AD-CD11-41FC-920F-02B7D96E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7"/>
            <a:ext cx="7247879" cy="826504"/>
          </a:xfrm>
        </p:spPr>
        <p:txBody>
          <a:bodyPr/>
          <a:lstStyle/>
          <a:p>
            <a:r>
              <a:rPr lang="en-US" dirty="0"/>
              <a:t>Mask Wearing Patterns for top 100 counties (cases) in March &amp; September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420B7-322D-4AF0-8F58-90C8B1998C5C}"/>
              </a:ext>
            </a:extLst>
          </p:cNvPr>
          <p:cNvSpPr txBox="1"/>
          <p:nvPr/>
        </p:nvSpPr>
        <p:spPr>
          <a:xfrm>
            <a:off x="683443" y="1465868"/>
            <a:ext cx="80127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York Times released estimates of mask usage based on counties in the United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This data comes from a large number of interviews conducted online by the global data and survey firm Dynata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firm asked a question about mask use to obtain 250,000 survey responses between July 2 &amp; July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Below is the response structure of th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e interviews based on the share of the people who would respond with one of the following (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-apple-system"/>
              </a:rPr>
              <a:t>never,rarely,sometimes,frequently,always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) when asked if they would wear a mask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7098ED-1596-4499-8720-9D60A0E02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498" y="3362787"/>
            <a:ext cx="2898743" cy="415498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COUNTYFP,NEVER,RARELY,SOMETIMES,FREQUENTLY,ALWAYS 01001,          0.053,   0.074,       0.134,         0.295,            0.444 01003,          0.083,   0.059,       0.098,         0.323,            0.436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9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4FF4F-54BB-429B-9872-176BC159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52" y="1717027"/>
            <a:ext cx="4114309" cy="32914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A95C2A-BF77-4ADB-985B-0312EEEDF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Never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E67EA5-AC38-4AAB-A9CF-83DF9FA459D1}"/>
              </a:ext>
            </a:extLst>
          </p:cNvPr>
          <p:cNvSpPr/>
          <p:nvPr/>
        </p:nvSpPr>
        <p:spPr>
          <a:xfrm>
            <a:off x="3996965" y="1717027"/>
            <a:ext cx="815419" cy="38986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/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sz="7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79AB3-9B40-4DCF-846A-424CD13398FB}"/>
              </a:ext>
            </a:extLst>
          </p:cNvPr>
          <p:cNvSpPr txBox="1"/>
          <p:nvPr/>
        </p:nvSpPr>
        <p:spPr>
          <a:xfrm>
            <a:off x="1423447" y="817410"/>
            <a:ext cx="5491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Slack-Lato"/>
              </a:rPr>
              <a:t>0</a:t>
            </a:r>
            <a:r>
              <a:rPr lang="en-US" dirty="0">
                <a:solidFill>
                  <a:schemeClr val="tx1"/>
                </a:solidFill>
                <a:latin typeface="Slack-Lato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no change in mask wearing patterns in the two populations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H</a:t>
            </a:r>
            <a:r>
              <a:rPr lang="en-US" b="0" i="0" baseline="-25000" dirty="0">
                <a:solidFill>
                  <a:schemeClr val="tx1"/>
                </a:solidFill>
                <a:effectLst/>
                <a:latin typeface="Slack-La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: There is a change in the  mask wearing patterns in the two populations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8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8666-C67B-4BDA-9BA4-18EF9405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03" y="1030225"/>
            <a:ext cx="3853810" cy="30830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8B16733-C535-4AF1-ADB4-E5D92410B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</p:spPr>
        <p:txBody>
          <a:bodyPr/>
          <a:lstStyle/>
          <a:p>
            <a:r>
              <a:rPr lang="en-US" dirty="0"/>
              <a:t>Never Wear A Mask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87A2A-D86A-4F8B-9846-38D6154EDD7E}"/>
              </a:ext>
            </a:extLst>
          </p:cNvPr>
          <p:cNvSpPr/>
          <p:nvPr/>
        </p:nvSpPr>
        <p:spPr>
          <a:xfrm>
            <a:off x="4044098" y="1038760"/>
            <a:ext cx="815419" cy="36057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/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</a:t>
            </a:r>
            <a:endParaRPr lang="en-US" sz="7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  <a:r>
              <a:rPr lang="en-US" sz="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sept.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= .</a:t>
            </a:r>
            <a:r>
              <a:rPr lang="en-US" sz="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</a:t>
            </a: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4B26F-7BCC-4123-8938-356C979C9CFF}"/>
              </a:ext>
            </a:extLst>
          </p:cNvPr>
          <p:cNvSpPr txBox="1"/>
          <p:nvPr/>
        </p:nvSpPr>
        <p:spPr>
          <a:xfrm>
            <a:off x="1260835" y="4322189"/>
            <a:ext cx="603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Since (p -value &gt;.05) in both cases, we fail to reject the null hypothesis.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b="0" i="0" dirty="0">
                <a:solidFill>
                  <a:schemeClr val="tx1"/>
                </a:solidFill>
                <a:effectLst/>
                <a:latin typeface="Slack-Lato"/>
              </a:rPr>
              <a:t>Conclusion – There was not enough evidence to prove that the mask wearing patterns have changed in the two populations.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7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6877E-4C69-416A-988C-128F4EEAE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Timeline – Year 2020</a:t>
            </a:r>
          </a:p>
        </p:txBody>
      </p:sp>
      <p:cxnSp>
        <p:nvCxnSpPr>
          <p:cNvPr id="269" name="Google Shape;384;p43">
            <a:extLst>
              <a:ext uri="{FF2B5EF4-FFF2-40B4-BE49-F238E27FC236}">
                <a16:creationId xmlns:a16="http://schemas.microsoft.com/office/drawing/2014/main" id="{905C0E63-5E0E-4BB7-877E-B6BBF47B10EC}"/>
              </a:ext>
            </a:extLst>
          </p:cNvPr>
          <p:cNvCxnSpPr>
            <a:cxnSpLocks/>
          </p:cNvCxnSpPr>
          <p:nvPr/>
        </p:nvCxnSpPr>
        <p:spPr>
          <a:xfrm flipH="1">
            <a:off x="70884" y="2391080"/>
            <a:ext cx="9073116" cy="206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" name="Google Shape;376;p43">
            <a:extLst>
              <a:ext uri="{FF2B5EF4-FFF2-40B4-BE49-F238E27FC236}">
                <a16:creationId xmlns:a16="http://schemas.microsoft.com/office/drawing/2014/main" id="{5164A5B5-F059-4ACF-BC58-A3FA6D8F6265}"/>
              </a:ext>
            </a:extLst>
          </p:cNvPr>
          <p:cNvGrpSpPr/>
          <p:nvPr/>
        </p:nvGrpSpPr>
        <p:grpSpPr>
          <a:xfrm flipH="1">
            <a:off x="5388425" y="2267186"/>
            <a:ext cx="274320" cy="274320"/>
            <a:chOff x="4370750" y="1987928"/>
            <a:chExt cx="402600" cy="402600"/>
          </a:xfrm>
        </p:grpSpPr>
        <p:sp>
          <p:nvSpPr>
            <p:cNvPr id="271" name="Google Shape;377;p43">
              <a:extLst>
                <a:ext uri="{FF2B5EF4-FFF2-40B4-BE49-F238E27FC236}">
                  <a16:creationId xmlns:a16="http://schemas.microsoft.com/office/drawing/2014/main" id="{E96C393E-FDFE-4632-8E15-8EC2CCD5242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78;p43">
              <a:extLst>
                <a:ext uri="{FF2B5EF4-FFF2-40B4-BE49-F238E27FC236}">
                  <a16:creationId xmlns:a16="http://schemas.microsoft.com/office/drawing/2014/main" id="{17D12E3B-116C-47EB-BD23-7B4D8A99429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376;p43">
            <a:extLst>
              <a:ext uri="{FF2B5EF4-FFF2-40B4-BE49-F238E27FC236}">
                <a16:creationId xmlns:a16="http://schemas.microsoft.com/office/drawing/2014/main" id="{F2F9729B-7062-4721-A153-C5A2C09E6445}"/>
              </a:ext>
            </a:extLst>
          </p:cNvPr>
          <p:cNvGrpSpPr/>
          <p:nvPr/>
        </p:nvGrpSpPr>
        <p:grpSpPr>
          <a:xfrm flipH="1">
            <a:off x="4375494" y="2267186"/>
            <a:ext cx="274320" cy="274320"/>
            <a:chOff x="4370750" y="1987928"/>
            <a:chExt cx="402600" cy="402600"/>
          </a:xfrm>
        </p:grpSpPr>
        <p:sp>
          <p:nvSpPr>
            <p:cNvPr id="274" name="Google Shape;377;p43">
              <a:extLst>
                <a:ext uri="{FF2B5EF4-FFF2-40B4-BE49-F238E27FC236}">
                  <a16:creationId xmlns:a16="http://schemas.microsoft.com/office/drawing/2014/main" id="{A1BB7389-24BC-4D68-AF10-9273592F248D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78;p43">
              <a:extLst>
                <a:ext uri="{FF2B5EF4-FFF2-40B4-BE49-F238E27FC236}">
                  <a16:creationId xmlns:a16="http://schemas.microsoft.com/office/drawing/2014/main" id="{E3CBCACD-B3ED-4FAA-9872-C50499306AB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76;p43">
            <a:extLst>
              <a:ext uri="{FF2B5EF4-FFF2-40B4-BE49-F238E27FC236}">
                <a16:creationId xmlns:a16="http://schemas.microsoft.com/office/drawing/2014/main" id="{BE448A4B-4CB5-442A-8F1B-52C1C3499586}"/>
              </a:ext>
            </a:extLst>
          </p:cNvPr>
          <p:cNvGrpSpPr/>
          <p:nvPr/>
        </p:nvGrpSpPr>
        <p:grpSpPr>
          <a:xfrm flipH="1">
            <a:off x="2349632" y="2267186"/>
            <a:ext cx="274320" cy="274320"/>
            <a:chOff x="4370750" y="1987928"/>
            <a:chExt cx="402600" cy="402600"/>
          </a:xfrm>
        </p:grpSpPr>
        <p:sp>
          <p:nvSpPr>
            <p:cNvPr id="277" name="Google Shape;377;p43">
              <a:extLst>
                <a:ext uri="{FF2B5EF4-FFF2-40B4-BE49-F238E27FC236}">
                  <a16:creationId xmlns:a16="http://schemas.microsoft.com/office/drawing/2014/main" id="{A5971482-F828-455B-8690-B2E3D16DE33C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78;p43">
              <a:extLst>
                <a:ext uri="{FF2B5EF4-FFF2-40B4-BE49-F238E27FC236}">
                  <a16:creationId xmlns:a16="http://schemas.microsoft.com/office/drawing/2014/main" id="{82E441BA-D365-4727-9F89-1987F44E2915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376;p43">
            <a:extLst>
              <a:ext uri="{FF2B5EF4-FFF2-40B4-BE49-F238E27FC236}">
                <a16:creationId xmlns:a16="http://schemas.microsoft.com/office/drawing/2014/main" id="{EA451000-8763-46A0-B1D6-B4228006A8D7}"/>
              </a:ext>
            </a:extLst>
          </p:cNvPr>
          <p:cNvGrpSpPr/>
          <p:nvPr/>
        </p:nvGrpSpPr>
        <p:grpSpPr>
          <a:xfrm flipH="1">
            <a:off x="3291334" y="2189780"/>
            <a:ext cx="402600" cy="402600"/>
            <a:chOff x="4370750" y="1987928"/>
            <a:chExt cx="402600" cy="402600"/>
          </a:xfrm>
        </p:grpSpPr>
        <p:sp>
          <p:nvSpPr>
            <p:cNvPr id="280" name="Google Shape;377;p43">
              <a:extLst>
                <a:ext uri="{FF2B5EF4-FFF2-40B4-BE49-F238E27FC236}">
                  <a16:creationId xmlns:a16="http://schemas.microsoft.com/office/drawing/2014/main" id="{5C7EEF4E-147F-4D37-AFEB-F1641723423F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78;p43">
              <a:extLst>
                <a:ext uri="{FF2B5EF4-FFF2-40B4-BE49-F238E27FC236}">
                  <a16:creationId xmlns:a16="http://schemas.microsoft.com/office/drawing/2014/main" id="{A02DAC18-3C06-4C99-BE9F-AB70748B57B8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8CFDF-1C68-43EF-A3B3-83E483E6BDD9}"/>
              </a:ext>
            </a:extLst>
          </p:cNvPr>
          <p:cNvCxnSpPr>
            <a:cxnSpLocks/>
          </p:cNvCxnSpPr>
          <p:nvPr/>
        </p:nvCxnSpPr>
        <p:spPr>
          <a:xfrm>
            <a:off x="3492634" y="2401415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418;p47">
            <a:extLst>
              <a:ext uri="{FF2B5EF4-FFF2-40B4-BE49-F238E27FC236}">
                <a16:creationId xmlns:a16="http://schemas.microsoft.com/office/drawing/2014/main" id="{0A25D603-7C16-41BA-AD3E-4DD3E44056AA}"/>
              </a:ext>
            </a:extLst>
          </p:cNvPr>
          <p:cNvSpPr txBox="1">
            <a:spLocks/>
          </p:cNvSpPr>
          <p:nvPr/>
        </p:nvSpPr>
        <p:spPr>
          <a:xfrm>
            <a:off x="2214927" y="162536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10" name="Google Shape;418;p47">
            <a:extLst>
              <a:ext uri="{FF2B5EF4-FFF2-40B4-BE49-F238E27FC236}">
                <a16:creationId xmlns:a16="http://schemas.microsoft.com/office/drawing/2014/main" id="{99FEFA49-858D-45F2-9F8A-463B2ACE6B17}"/>
              </a:ext>
            </a:extLst>
          </p:cNvPr>
          <p:cNvSpPr txBox="1">
            <a:spLocks/>
          </p:cNvSpPr>
          <p:nvPr/>
        </p:nvSpPr>
        <p:spPr>
          <a:xfrm>
            <a:off x="1796139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1800" dirty="0">
                <a:solidFill>
                  <a:schemeClr val="tx1">
                    <a:lumMod val="65000"/>
                  </a:schemeClr>
                </a:solidFill>
              </a:rPr>
              <a:t>April</a:t>
            </a:r>
          </a:p>
        </p:txBody>
      </p:sp>
      <p:sp>
        <p:nvSpPr>
          <p:cNvPr id="12" name="Google Shape;418;p47">
            <a:extLst>
              <a:ext uri="{FF2B5EF4-FFF2-40B4-BE49-F238E27FC236}">
                <a16:creationId xmlns:a16="http://schemas.microsoft.com/office/drawing/2014/main" id="{901B3236-C20C-4B66-AE61-FAE19A89FA20}"/>
              </a:ext>
            </a:extLst>
          </p:cNvPr>
          <p:cNvSpPr txBox="1">
            <a:spLocks/>
          </p:cNvSpPr>
          <p:nvPr/>
        </p:nvSpPr>
        <p:spPr>
          <a:xfrm>
            <a:off x="4872112" y="2526656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July</a:t>
            </a:r>
          </a:p>
        </p:txBody>
      </p:sp>
      <p:sp>
        <p:nvSpPr>
          <p:cNvPr id="13" name="Google Shape;418;p47">
            <a:extLst>
              <a:ext uri="{FF2B5EF4-FFF2-40B4-BE49-F238E27FC236}">
                <a16:creationId xmlns:a16="http://schemas.microsoft.com/office/drawing/2014/main" id="{7728386C-067B-4A59-9D83-EB4ABFC26CD5}"/>
              </a:ext>
            </a:extLst>
          </p:cNvPr>
          <p:cNvSpPr txBox="1">
            <a:spLocks/>
          </p:cNvSpPr>
          <p:nvPr/>
        </p:nvSpPr>
        <p:spPr>
          <a:xfrm>
            <a:off x="650970" y="25122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March</a:t>
            </a:r>
          </a:p>
        </p:txBody>
      </p:sp>
      <p:sp>
        <p:nvSpPr>
          <p:cNvPr id="14" name="Google Shape;418;p47">
            <a:extLst>
              <a:ext uri="{FF2B5EF4-FFF2-40B4-BE49-F238E27FC236}">
                <a16:creationId xmlns:a16="http://schemas.microsoft.com/office/drawing/2014/main" id="{4BAB8C2E-447B-498E-92BA-48AA2F668F58}"/>
              </a:ext>
            </a:extLst>
          </p:cNvPr>
          <p:cNvSpPr txBox="1">
            <a:spLocks/>
          </p:cNvSpPr>
          <p:nvPr/>
        </p:nvSpPr>
        <p:spPr>
          <a:xfrm>
            <a:off x="5881267" y="2511107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Aug</a:t>
            </a:r>
          </a:p>
        </p:txBody>
      </p:sp>
      <p:grpSp>
        <p:nvGrpSpPr>
          <p:cNvPr id="309" name="Google Shape;376;p43">
            <a:extLst>
              <a:ext uri="{FF2B5EF4-FFF2-40B4-BE49-F238E27FC236}">
                <a16:creationId xmlns:a16="http://schemas.microsoft.com/office/drawing/2014/main" id="{40DE6C0D-F143-4FE8-B089-656BBC9EF9C5}"/>
              </a:ext>
            </a:extLst>
          </p:cNvPr>
          <p:cNvGrpSpPr/>
          <p:nvPr/>
        </p:nvGrpSpPr>
        <p:grpSpPr>
          <a:xfrm flipH="1">
            <a:off x="6401356" y="2267186"/>
            <a:ext cx="274320" cy="274320"/>
            <a:chOff x="4370750" y="1987928"/>
            <a:chExt cx="402600" cy="402600"/>
          </a:xfrm>
        </p:grpSpPr>
        <p:sp>
          <p:nvSpPr>
            <p:cNvPr id="310" name="Google Shape;377;p43">
              <a:extLst>
                <a:ext uri="{FF2B5EF4-FFF2-40B4-BE49-F238E27FC236}">
                  <a16:creationId xmlns:a16="http://schemas.microsoft.com/office/drawing/2014/main" id="{8F4562FD-BA69-4E17-ADC0-89185596806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78;p43">
              <a:extLst>
                <a:ext uri="{FF2B5EF4-FFF2-40B4-BE49-F238E27FC236}">
                  <a16:creationId xmlns:a16="http://schemas.microsoft.com/office/drawing/2014/main" id="{C7C1AA4B-5467-47A9-924E-C63AD3931626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76;p43">
            <a:extLst>
              <a:ext uri="{FF2B5EF4-FFF2-40B4-BE49-F238E27FC236}">
                <a16:creationId xmlns:a16="http://schemas.microsoft.com/office/drawing/2014/main" id="{7643C99A-736F-48CD-8CD4-4A5F6F697076}"/>
              </a:ext>
            </a:extLst>
          </p:cNvPr>
          <p:cNvGrpSpPr/>
          <p:nvPr/>
        </p:nvGrpSpPr>
        <p:grpSpPr>
          <a:xfrm flipH="1">
            <a:off x="1201996" y="2266512"/>
            <a:ext cx="274320" cy="274320"/>
            <a:chOff x="4370750" y="1987928"/>
            <a:chExt cx="402600" cy="402600"/>
          </a:xfrm>
        </p:grpSpPr>
        <p:sp>
          <p:nvSpPr>
            <p:cNvPr id="313" name="Google Shape;377;p43">
              <a:extLst>
                <a:ext uri="{FF2B5EF4-FFF2-40B4-BE49-F238E27FC236}">
                  <a16:creationId xmlns:a16="http://schemas.microsoft.com/office/drawing/2014/main" id="{DF3F7023-AD46-48F4-B1B1-71B94F259FF1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78;p43">
              <a:extLst>
                <a:ext uri="{FF2B5EF4-FFF2-40B4-BE49-F238E27FC236}">
                  <a16:creationId xmlns:a16="http://schemas.microsoft.com/office/drawing/2014/main" id="{D0F89D18-AB03-45EE-96DD-38D7AFCF59B0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18;p47">
            <a:extLst>
              <a:ext uri="{FF2B5EF4-FFF2-40B4-BE49-F238E27FC236}">
                <a16:creationId xmlns:a16="http://schemas.microsoft.com/office/drawing/2014/main" id="{03DA6111-E6BA-4F82-85EE-0A66A1759C9C}"/>
              </a:ext>
            </a:extLst>
          </p:cNvPr>
          <p:cNvSpPr txBox="1">
            <a:spLocks/>
          </p:cNvSpPr>
          <p:nvPr/>
        </p:nvSpPr>
        <p:spPr>
          <a:xfrm>
            <a:off x="3881830" y="2532160"/>
            <a:ext cx="1306946" cy="5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600"/>
              </a:spcAft>
              <a:buClr>
                <a:srgbClr val="FFFFFF"/>
              </a:buClr>
              <a:buSzPts val="1400"/>
              <a:buFont typeface="Anaheim"/>
              <a:buNone/>
              <a:defRPr sz="1800">
                <a:solidFill>
                  <a:schemeClr val="tx1">
                    <a:lumMod val="65000"/>
                  </a:schemeClr>
                </a:solidFill>
                <a:latin typeface="Anaheim"/>
                <a:ea typeface="Anaheim"/>
                <a:cs typeface="Anaheim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</a:defRPr>
            </a:lvl9pPr>
          </a:lstStyle>
          <a:p>
            <a:r>
              <a:rPr lang="en-US" dirty="0"/>
              <a:t>June</a:t>
            </a:r>
          </a:p>
        </p:txBody>
      </p:sp>
      <p:sp>
        <p:nvSpPr>
          <p:cNvPr id="18" name="Google Shape;418;p47">
            <a:extLst>
              <a:ext uri="{FF2B5EF4-FFF2-40B4-BE49-F238E27FC236}">
                <a16:creationId xmlns:a16="http://schemas.microsoft.com/office/drawing/2014/main" id="{CBE93AFA-25A7-4213-B900-B129D1D5876F}"/>
              </a:ext>
            </a:extLst>
          </p:cNvPr>
          <p:cNvSpPr txBox="1">
            <a:spLocks/>
          </p:cNvSpPr>
          <p:nvPr/>
        </p:nvSpPr>
        <p:spPr>
          <a:xfrm>
            <a:off x="6468001" y="1599262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b="1" dirty="0">
                <a:solidFill>
                  <a:schemeClr val="tx1"/>
                </a:solidFill>
              </a:rPr>
              <a:t>September</a:t>
            </a:r>
          </a:p>
        </p:txBody>
      </p:sp>
      <p:grpSp>
        <p:nvGrpSpPr>
          <p:cNvPr id="319" name="Google Shape;376;p43">
            <a:extLst>
              <a:ext uri="{FF2B5EF4-FFF2-40B4-BE49-F238E27FC236}">
                <a16:creationId xmlns:a16="http://schemas.microsoft.com/office/drawing/2014/main" id="{C06D1A3A-60FE-4030-BDA6-62A56FF3CBC8}"/>
              </a:ext>
            </a:extLst>
          </p:cNvPr>
          <p:cNvGrpSpPr/>
          <p:nvPr/>
        </p:nvGrpSpPr>
        <p:grpSpPr>
          <a:xfrm flipH="1">
            <a:off x="7617294" y="2195064"/>
            <a:ext cx="402600" cy="402600"/>
            <a:chOff x="4370750" y="1987928"/>
            <a:chExt cx="402600" cy="402600"/>
          </a:xfrm>
        </p:grpSpPr>
        <p:sp>
          <p:nvSpPr>
            <p:cNvPr id="320" name="Google Shape;377;p43">
              <a:extLst>
                <a:ext uri="{FF2B5EF4-FFF2-40B4-BE49-F238E27FC236}">
                  <a16:creationId xmlns:a16="http://schemas.microsoft.com/office/drawing/2014/main" id="{881C0E3F-364E-4CFE-ABAD-45FA0D60529E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rgbClr val="FFFFFF">
                <a:alpha val="2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78;p43">
              <a:extLst>
                <a:ext uri="{FF2B5EF4-FFF2-40B4-BE49-F238E27FC236}">
                  <a16:creationId xmlns:a16="http://schemas.microsoft.com/office/drawing/2014/main" id="{2953F146-5323-45D1-89C5-84A670F2DFDB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F272306-8F1E-4F0C-A4FF-64037F65B36D}"/>
              </a:ext>
            </a:extLst>
          </p:cNvPr>
          <p:cNvCxnSpPr>
            <a:cxnSpLocks/>
          </p:cNvCxnSpPr>
          <p:nvPr/>
        </p:nvCxnSpPr>
        <p:spPr>
          <a:xfrm>
            <a:off x="7819498" y="2343510"/>
            <a:ext cx="0" cy="785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418;p47">
            <a:extLst>
              <a:ext uri="{FF2B5EF4-FFF2-40B4-BE49-F238E27FC236}">
                <a16:creationId xmlns:a16="http://schemas.microsoft.com/office/drawing/2014/main" id="{B6612988-D716-499D-A9CE-50EDEBA4CB27}"/>
              </a:ext>
            </a:extLst>
          </p:cNvPr>
          <p:cNvSpPr txBox="1">
            <a:spLocks/>
          </p:cNvSpPr>
          <p:nvPr/>
        </p:nvSpPr>
        <p:spPr>
          <a:xfrm>
            <a:off x="6433847" y="3178753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Last Date of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2" name="Google Shape;418;p47">
            <a:extLst>
              <a:ext uri="{FF2B5EF4-FFF2-40B4-BE49-F238E27FC236}">
                <a16:creationId xmlns:a16="http://schemas.microsoft.com/office/drawing/2014/main" id="{C72BEB17-82FC-4071-8FC3-FA0ADDEFD73A}"/>
              </a:ext>
            </a:extLst>
          </p:cNvPr>
          <p:cNvSpPr txBox="1">
            <a:spLocks/>
          </p:cNvSpPr>
          <p:nvPr/>
        </p:nvSpPr>
        <p:spPr>
          <a:xfrm>
            <a:off x="2176045" y="3146324"/>
            <a:ext cx="2647356" cy="939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High Frequency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Font typeface="Anaheim"/>
              <a:buNone/>
            </a:pPr>
            <a:r>
              <a:rPr lang="en-US" sz="2400" dirty="0">
                <a:solidFill>
                  <a:schemeClr val="tx2"/>
                </a:solidFill>
              </a:rPr>
              <a:t>US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64789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 rot="5400000" flipH="1">
            <a:off x="1256264" y="402558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42A72-EAD4-471B-B4AF-00932D02E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14" y="926070"/>
            <a:ext cx="3429000" cy="33198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CBE984-9A3E-4F34-8400-434964FBF68D}"/>
              </a:ext>
            </a:extLst>
          </p:cNvPr>
          <p:cNvCxnSpPr>
            <a:cxnSpLocks/>
          </p:cNvCxnSpPr>
          <p:nvPr/>
        </p:nvCxnSpPr>
        <p:spPr>
          <a:xfrm>
            <a:off x="3381154" y="1587795"/>
            <a:ext cx="0" cy="2256317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54;p42">
            <a:extLst>
              <a:ext uri="{FF2B5EF4-FFF2-40B4-BE49-F238E27FC236}">
                <a16:creationId xmlns:a16="http://schemas.microsoft.com/office/drawing/2014/main" id="{4C0BD0E4-0C91-4C9C-AAE3-CF23A817BA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398" y="217920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REPORTING INCREASED OVER TIME…</a:t>
            </a:r>
            <a:endParaRPr sz="1800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9EEBC-A6BD-472B-A475-A8B186BCB081}"/>
              </a:ext>
            </a:extLst>
          </p:cNvPr>
          <p:cNvCxnSpPr>
            <a:cxnSpLocks/>
          </p:cNvCxnSpPr>
          <p:nvPr/>
        </p:nvCxnSpPr>
        <p:spPr>
          <a:xfrm>
            <a:off x="4391247" y="1481468"/>
            <a:ext cx="0" cy="2386584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11;p40">
            <a:extLst>
              <a:ext uri="{FF2B5EF4-FFF2-40B4-BE49-F238E27FC236}">
                <a16:creationId xmlns:a16="http://schemas.microsoft.com/office/drawing/2014/main" id="{55AE1243-5508-4344-8C96-BFB33D57449B}"/>
              </a:ext>
            </a:extLst>
          </p:cNvPr>
          <p:cNvSpPr/>
          <p:nvPr/>
        </p:nvSpPr>
        <p:spPr>
          <a:xfrm rot="16200000" flipH="1">
            <a:off x="4685578" y="734220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585</Words>
  <Application>Microsoft Office PowerPoint</Application>
  <PresentationFormat>On-screen Show (16:9)</PresentationFormat>
  <Paragraphs>87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Anaheim</vt:lpstr>
      <vt:lpstr>Arial</vt:lpstr>
      <vt:lpstr>SFMono-Regular</vt:lpstr>
      <vt:lpstr>Saira SemiCondensed SemiBold</vt:lpstr>
      <vt:lpstr>Slack-Lato</vt:lpstr>
      <vt:lpstr>Muli</vt:lpstr>
      <vt:lpstr>-apple-system</vt:lpstr>
      <vt:lpstr>Saira SemiCondensed Medium</vt:lpstr>
      <vt:lpstr>Bahiana</vt:lpstr>
      <vt:lpstr>COVID-19 by Slidesgo</vt:lpstr>
      <vt:lpstr>COVID-19</vt:lpstr>
      <vt:lpstr>Project Overview</vt:lpstr>
      <vt:lpstr>Data from Different Source Population</vt:lpstr>
      <vt:lpstr>COVID Timeline – Year 2020</vt:lpstr>
      <vt:lpstr>Mask Wearing Patterns for top 100 counties (cases) in March &amp; September</vt:lpstr>
      <vt:lpstr>Never Wear A Mask</vt:lpstr>
      <vt:lpstr>Never Wear A Mask</vt:lpstr>
      <vt:lpstr>COVID Timeline – Year 2020</vt:lpstr>
      <vt:lpstr>REPORTING INCREASED OVER TIME…</vt:lpstr>
      <vt:lpstr>TOP Five - Intensity by COVID Rate</vt:lpstr>
      <vt:lpstr>PowerPoint Presentation</vt:lpstr>
      <vt:lpstr>PowerPoint Presentation</vt:lpstr>
      <vt:lpstr>Similar Distribution Over Time  </vt:lpstr>
      <vt:lpstr>Highest Rate in Lower Income </vt:lpstr>
      <vt:lpstr>Data Limitations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Tobias Judd</dc:creator>
  <cp:lastModifiedBy>Pankaj Tahiliani</cp:lastModifiedBy>
  <cp:revision>28</cp:revision>
  <dcterms:modified xsi:type="dcterms:W3CDTF">2020-09-22T01:36:10Z</dcterms:modified>
</cp:coreProperties>
</file>